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32"/>
  </p:notesMasterIdLst>
  <p:sldIdLst>
    <p:sldId id="258" r:id="rId3"/>
    <p:sldId id="585" r:id="rId4"/>
    <p:sldId id="296" r:id="rId5"/>
    <p:sldId id="739" r:id="rId6"/>
    <p:sldId id="740" r:id="rId7"/>
    <p:sldId id="738" r:id="rId8"/>
    <p:sldId id="768" r:id="rId9"/>
    <p:sldId id="769" r:id="rId10"/>
    <p:sldId id="770" r:id="rId11"/>
    <p:sldId id="772" r:id="rId12"/>
    <p:sldId id="750" r:id="rId13"/>
    <p:sldId id="753" r:id="rId14"/>
    <p:sldId id="752" r:id="rId15"/>
    <p:sldId id="754" r:id="rId16"/>
    <p:sldId id="587" r:id="rId17"/>
    <p:sldId id="749" r:id="rId18"/>
    <p:sldId id="755" r:id="rId19"/>
    <p:sldId id="545" r:id="rId20"/>
    <p:sldId id="546" r:id="rId21"/>
    <p:sldId id="547" r:id="rId22"/>
    <p:sldId id="580" r:id="rId23"/>
    <p:sldId id="745" r:id="rId24"/>
    <p:sldId id="748" r:id="rId25"/>
    <p:sldId id="566" r:id="rId26"/>
    <p:sldId id="571" r:id="rId27"/>
    <p:sldId id="757" r:id="rId28"/>
    <p:sldId id="765" r:id="rId29"/>
    <p:sldId id="760" r:id="rId30"/>
    <p:sldId id="73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m Cary" initials="P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00"/>
    <a:srgbClr val="B52B87"/>
    <a:srgbClr val="CD8077"/>
    <a:srgbClr val="4372C3"/>
    <a:srgbClr val="79A3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3" autoAdjust="0"/>
    <p:restoredTop sz="95732"/>
  </p:normalViewPr>
  <p:slideViewPr>
    <p:cSldViewPr snapToGrid="0" snapToObjects="1">
      <p:cViewPr varScale="1">
        <p:scale>
          <a:sx n="108" d="100"/>
          <a:sy n="108" d="100"/>
        </p:scale>
        <p:origin x="712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5-12T16:37:53.64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svg"/><Relationship Id="rId9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B6D74E-E47D-4F8A-A5D0-BB2F9FE1C05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10D5413-C2FE-4CCD-B2B4-9F2056910062}">
      <dgm:prSet/>
      <dgm:spPr/>
      <dgm:t>
        <a:bodyPr/>
        <a:lstStyle/>
        <a:p>
          <a:r>
            <a:rPr lang="en-US"/>
            <a:t>You SHOULD be struggling. </a:t>
          </a:r>
        </a:p>
      </dgm:t>
    </dgm:pt>
    <dgm:pt modelId="{1E731C8C-E465-43EE-B97B-2633C80CF17A}" type="parTrans" cxnId="{88B634F0-9836-4B2E-97C2-AA165373DDBA}">
      <dgm:prSet/>
      <dgm:spPr/>
      <dgm:t>
        <a:bodyPr/>
        <a:lstStyle/>
        <a:p>
          <a:endParaRPr lang="en-US"/>
        </a:p>
      </dgm:t>
    </dgm:pt>
    <dgm:pt modelId="{CD54D65C-A1B9-4391-97CE-6CAF5466A944}" type="sibTrans" cxnId="{88B634F0-9836-4B2E-97C2-AA165373DDBA}">
      <dgm:prSet/>
      <dgm:spPr/>
      <dgm:t>
        <a:bodyPr/>
        <a:lstStyle/>
        <a:p>
          <a:endParaRPr lang="en-US"/>
        </a:p>
      </dgm:t>
    </dgm:pt>
    <dgm:pt modelId="{403B713C-B53A-462D-8CA9-E4510D7361AE}">
      <dgm:prSet/>
      <dgm:spPr/>
      <dgm:t>
        <a:bodyPr/>
        <a:lstStyle/>
        <a:p>
          <a:r>
            <a:rPr lang="en-US"/>
            <a:t>This situation is, by nature, activating our </a:t>
          </a:r>
          <a:r>
            <a:rPr lang="en-US" i="1"/>
            <a:t>STRESS RESPONSE</a:t>
          </a:r>
          <a:r>
            <a:rPr lang="en-US"/>
            <a:t>.</a:t>
          </a:r>
        </a:p>
      </dgm:t>
    </dgm:pt>
    <dgm:pt modelId="{699E5930-CAF5-4205-9CDD-C207840AE4F4}" type="parTrans" cxnId="{96AC5503-D1CB-4150-AFAD-7B0C8A863174}">
      <dgm:prSet/>
      <dgm:spPr/>
      <dgm:t>
        <a:bodyPr/>
        <a:lstStyle/>
        <a:p>
          <a:endParaRPr lang="en-US"/>
        </a:p>
      </dgm:t>
    </dgm:pt>
    <dgm:pt modelId="{FBD8B3E3-8E93-4874-ACD6-907C03EE0E3A}" type="sibTrans" cxnId="{96AC5503-D1CB-4150-AFAD-7B0C8A863174}">
      <dgm:prSet/>
      <dgm:spPr/>
      <dgm:t>
        <a:bodyPr/>
        <a:lstStyle/>
        <a:p>
          <a:endParaRPr lang="en-US"/>
        </a:p>
      </dgm:t>
    </dgm:pt>
    <dgm:pt modelId="{44B26494-6BF7-4A18-B733-E9F52246189D}">
      <dgm:prSet/>
      <dgm:spPr/>
      <dgm:t>
        <a:bodyPr/>
        <a:lstStyle/>
        <a:p>
          <a:r>
            <a:rPr lang="en-US" dirty="0"/>
            <a:t>This doesn’t mean there is nothing we can do about it!</a:t>
          </a:r>
        </a:p>
      </dgm:t>
    </dgm:pt>
    <dgm:pt modelId="{99FC7F4C-BD5A-46CA-8252-CD6E05CEEC84}" type="parTrans" cxnId="{23E74D25-F509-4344-B164-962E818829F7}">
      <dgm:prSet/>
      <dgm:spPr/>
      <dgm:t>
        <a:bodyPr/>
        <a:lstStyle/>
        <a:p>
          <a:endParaRPr lang="en-US"/>
        </a:p>
      </dgm:t>
    </dgm:pt>
    <dgm:pt modelId="{26A40D07-3BD3-46D4-9E23-5D8D6FB051D1}" type="sibTrans" cxnId="{23E74D25-F509-4344-B164-962E818829F7}">
      <dgm:prSet/>
      <dgm:spPr/>
      <dgm:t>
        <a:bodyPr/>
        <a:lstStyle/>
        <a:p>
          <a:endParaRPr lang="en-US"/>
        </a:p>
      </dgm:t>
    </dgm:pt>
    <dgm:pt modelId="{C10105DC-8665-4EEA-8AAD-D4F1DB92625F}" type="pres">
      <dgm:prSet presAssocID="{F6B6D74E-E47D-4F8A-A5D0-BB2F9FE1C050}" presName="root" presStyleCnt="0">
        <dgm:presLayoutVars>
          <dgm:dir/>
          <dgm:resizeHandles val="exact"/>
        </dgm:presLayoutVars>
      </dgm:prSet>
      <dgm:spPr/>
    </dgm:pt>
    <dgm:pt modelId="{A0AA66E2-6CAA-4A7E-9086-0D493C9B4B10}" type="pres">
      <dgm:prSet presAssocID="{010D5413-C2FE-4CCD-B2B4-9F2056910062}" presName="compNode" presStyleCnt="0"/>
      <dgm:spPr/>
    </dgm:pt>
    <dgm:pt modelId="{1FF7C765-C7FD-458E-A554-370BA40E0E3D}" type="pres">
      <dgm:prSet presAssocID="{010D5413-C2FE-4CCD-B2B4-9F2056910062}" presName="bgRect" presStyleLbl="bgShp" presStyleIdx="0" presStyleCnt="3"/>
      <dgm:spPr/>
    </dgm:pt>
    <dgm:pt modelId="{55E47483-4320-4976-931E-4A8ECD2338FF}" type="pres">
      <dgm:prSet presAssocID="{010D5413-C2FE-4CCD-B2B4-9F205691006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tache Face with Solid Fill"/>
        </a:ext>
      </dgm:extLst>
    </dgm:pt>
    <dgm:pt modelId="{CE324AEE-C443-40F7-9326-75BD1012AD30}" type="pres">
      <dgm:prSet presAssocID="{010D5413-C2FE-4CCD-B2B4-9F2056910062}" presName="spaceRect" presStyleCnt="0"/>
      <dgm:spPr/>
    </dgm:pt>
    <dgm:pt modelId="{36881A91-0288-452B-90BD-FDB9F3DE7F6D}" type="pres">
      <dgm:prSet presAssocID="{010D5413-C2FE-4CCD-B2B4-9F2056910062}" presName="parTx" presStyleLbl="revTx" presStyleIdx="0" presStyleCnt="3">
        <dgm:presLayoutVars>
          <dgm:chMax val="0"/>
          <dgm:chPref val="0"/>
        </dgm:presLayoutVars>
      </dgm:prSet>
      <dgm:spPr/>
    </dgm:pt>
    <dgm:pt modelId="{8FF603E8-8C74-4A28-9B44-7D04BEDBB908}" type="pres">
      <dgm:prSet presAssocID="{CD54D65C-A1B9-4391-97CE-6CAF5466A944}" presName="sibTrans" presStyleCnt="0"/>
      <dgm:spPr/>
    </dgm:pt>
    <dgm:pt modelId="{F7123097-7E05-4B7E-9A34-0B4094B79663}" type="pres">
      <dgm:prSet presAssocID="{403B713C-B53A-462D-8CA9-E4510D7361AE}" presName="compNode" presStyleCnt="0"/>
      <dgm:spPr/>
    </dgm:pt>
    <dgm:pt modelId="{279721DA-1C58-47D6-B1EC-5BC4358CA6EE}" type="pres">
      <dgm:prSet presAssocID="{403B713C-B53A-462D-8CA9-E4510D7361AE}" presName="bgRect" presStyleLbl="bgShp" presStyleIdx="1" presStyleCnt="3"/>
      <dgm:spPr/>
    </dgm:pt>
    <dgm:pt modelId="{147653FB-DC0A-496B-8C10-A41A1249996D}" type="pres">
      <dgm:prSet presAssocID="{403B713C-B53A-462D-8CA9-E4510D7361AE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9ADFE97B-6869-431F-8E20-8DCF2E263D74}" type="pres">
      <dgm:prSet presAssocID="{403B713C-B53A-462D-8CA9-E4510D7361AE}" presName="spaceRect" presStyleCnt="0"/>
      <dgm:spPr/>
    </dgm:pt>
    <dgm:pt modelId="{34EA5F70-EFBD-473F-A2F6-85D915EAF46F}" type="pres">
      <dgm:prSet presAssocID="{403B713C-B53A-462D-8CA9-E4510D7361AE}" presName="parTx" presStyleLbl="revTx" presStyleIdx="1" presStyleCnt="3">
        <dgm:presLayoutVars>
          <dgm:chMax val="0"/>
          <dgm:chPref val="0"/>
        </dgm:presLayoutVars>
      </dgm:prSet>
      <dgm:spPr/>
    </dgm:pt>
    <dgm:pt modelId="{E819A71B-6081-4FC0-9C9F-86218B8EF183}" type="pres">
      <dgm:prSet presAssocID="{FBD8B3E3-8E93-4874-ACD6-907C03EE0E3A}" presName="sibTrans" presStyleCnt="0"/>
      <dgm:spPr/>
    </dgm:pt>
    <dgm:pt modelId="{E32AE9A6-908A-4A20-8B20-E532FC7B5B15}" type="pres">
      <dgm:prSet presAssocID="{44B26494-6BF7-4A18-B733-E9F52246189D}" presName="compNode" presStyleCnt="0"/>
      <dgm:spPr/>
    </dgm:pt>
    <dgm:pt modelId="{95FB6CAB-CBE7-4482-9F7B-90BB62933F9D}" type="pres">
      <dgm:prSet presAssocID="{44B26494-6BF7-4A18-B733-E9F52246189D}" presName="bgRect" presStyleLbl="bgShp" presStyleIdx="2" presStyleCnt="3"/>
      <dgm:spPr/>
    </dgm:pt>
    <dgm:pt modelId="{DD9D5F3F-CD30-436D-A17D-16D664777C05}" type="pres">
      <dgm:prSet presAssocID="{44B26494-6BF7-4A18-B733-E9F52246189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"/>
        </a:ext>
      </dgm:extLst>
    </dgm:pt>
    <dgm:pt modelId="{9C1A448F-1954-4C26-90A2-D9771B51F9F1}" type="pres">
      <dgm:prSet presAssocID="{44B26494-6BF7-4A18-B733-E9F52246189D}" presName="spaceRect" presStyleCnt="0"/>
      <dgm:spPr/>
    </dgm:pt>
    <dgm:pt modelId="{5A57EAE0-4997-45C0-B10A-6FECE5B4BCC3}" type="pres">
      <dgm:prSet presAssocID="{44B26494-6BF7-4A18-B733-E9F52246189D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6AC5503-D1CB-4150-AFAD-7B0C8A863174}" srcId="{F6B6D74E-E47D-4F8A-A5D0-BB2F9FE1C050}" destId="{403B713C-B53A-462D-8CA9-E4510D7361AE}" srcOrd="1" destOrd="0" parTransId="{699E5930-CAF5-4205-9CDD-C207840AE4F4}" sibTransId="{FBD8B3E3-8E93-4874-ACD6-907C03EE0E3A}"/>
    <dgm:cxn modelId="{E742180E-9F6D-437F-B91A-FFD15F26DB6C}" type="presOf" srcId="{44B26494-6BF7-4A18-B733-E9F52246189D}" destId="{5A57EAE0-4997-45C0-B10A-6FECE5B4BCC3}" srcOrd="0" destOrd="0" presId="urn:microsoft.com/office/officeart/2018/2/layout/IconVerticalSolidList"/>
    <dgm:cxn modelId="{23E74D25-F509-4344-B164-962E818829F7}" srcId="{F6B6D74E-E47D-4F8A-A5D0-BB2F9FE1C050}" destId="{44B26494-6BF7-4A18-B733-E9F52246189D}" srcOrd="2" destOrd="0" parTransId="{99FC7F4C-BD5A-46CA-8252-CD6E05CEEC84}" sibTransId="{26A40D07-3BD3-46D4-9E23-5D8D6FB051D1}"/>
    <dgm:cxn modelId="{4C04F160-5663-4EB0-8088-20539EC96AA2}" type="presOf" srcId="{010D5413-C2FE-4CCD-B2B4-9F2056910062}" destId="{36881A91-0288-452B-90BD-FDB9F3DE7F6D}" srcOrd="0" destOrd="0" presId="urn:microsoft.com/office/officeart/2018/2/layout/IconVerticalSolidList"/>
    <dgm:cxn modelId="{004809D2-B57A-4E46-B503-367E264377C7}" type="presOf" srcId="{F6B6D74E-E47D-4F8A-A5D0-BB2F9FE1C050}" destId="{C10105DC-8665-4EEA-8AAD-D4F1DB92625F}" srcOrd="0" destOrd="0" presId="urn:microsoft.com/office/officeart/2018/2/layout/IconVerticalSolidList"/>
    <dgm:cxn modelId="{325180E3-64E1-4B21-993B-6D26A21ACA1A}" type="presOf" srcId="{403B713C-B53A-462D-8CA9-E4510D7361AE}" destId="{34EA5F70-EFBD-473F-A2F6-85D915EAF46F}" srcOrd="0" destOrd="0" presId="urn:microsoft.com/office/officeart/2018/2/layout/IconVerticalSolidList"/>
    <dgm:cxn modelId="{88B634F0-9836-4B2E-97C2-AA165373DDBA}" srcId="{F6B6D74E-E47D-4F8A-A5D0-BB2F9FE1C050}" destId="{010D5413-C2FE-4CCD-B2B4-9F2056910062}" srcOrd="0" destOrd="0" parTransId="{1E731C8C-E465-43EE-B97B-2633C80CF17A}" sibTransId="{CD54D65C-A1B9-4391-97CE-6CAF5466A944}"/>
    <dgm:cxn modelId="{A7A6AC3D-037C-4B81-B4B8-36AA94A492B8}" type="presParOf" srcId="{C10105DC-8665-4EEA-8AAD-D4F1DB92625F}" destId="{A0AA66E2-6CAA-4A7E-9086-0D493C9B4B10}" srcOrd="0" destOrd="0" presId="urn:microsoft.com/office/officeart/2018/2/layout/IconVerticalSolidList"/>
    <dgm:cxn modelId="{5958DA8D-E0C9-43A0-A47F-2C700FE823BC}" type="presParOf" srcId="{A0AA66E2-6CAA-4A7E-9086-0D493C9B4B10}" destId="{1FF7C765-C7FD-458E-A554-370BA40E0E3D}" srcOrd="0" destOrd="0" presId="urn:microsoft.com/office/officeart/2018/2/layout/IconVerticalSolidList"/>
    <dgm:cxn modelId="{0D047BAB-B5D2-43AC-96D2-94BB5192D049}" type="presParOf" srcId="{A0AA66E2-6CAA-4A7E-9086-0D493C9B4B10}" destId="{55E47483-4320-4976-931E-4A8ECD2338FF}" srcOrd="1" destOrd="0" presId="urn:microsoft.com/office/officeart/2018/2/layout/IconVerticalSolidList"/>
    <dgm:cxn modelId="{EFF96075-C47C-4EE6-AC3D-FB7FB747C762}" type="presParOf" srcId="{A0AA66E2-6CAA-4A7E-9086-0D493C9B4B10}" destId="{CE324AEE-C443-40F7-9326-75BD1012AD30}" srcOrd="2" destOrd="0" presId="urn:microsoft.com/office/officeart/2018/2/layout/IconVerticalSolidList"/>
    <dgm:cxn modelId="{BC205059-1BDA-4256-9FA0-ABD8CE6406D6}" type="presParOf" srcId="{A0AA66E2-6CAA-4A7E-9086-0D493C9B4B10}" destId="{36881A91-0288-452B-90BD-FDB9F3DE7F6D}" srcOrd="3" destOrd="0" presId="urn:microsoft.com/office/officeart/2018/2/layout/IconVerticalSolidList"/>
    <dgm:cxn modelId="{DAA74BEC-E383-4968-B4FA-53698D1BD361}" type="presParOf" srcId="{C10105DC-8665-4EEA-8AAD-D4F1DB92625F}" destId="{8FF603E8-8C74-4A28-9B44-7D04BEDBB908}" srcOrd="1" destOrd="0" presId="urn:microsoft.com/office/officeart/2018/2/layout/IconVerticalSolidList"/>
    <dgm:cxn modelId="{202213C1-4DB8-403F-ACC6-717EF34CEF31}" type="presParOf" srcId="{C10105DC-8665-4EEA-8AAD-D4F1DB92625F}" destId="{F7123097-7E05-4B7E-9A34-0B4094B79663}" srcOrd="2" destOrd="0" presId="urn:microsoft.com/office/officeart/2018/2/layout/IconVerticalSolidList"/>
    <dgm:cxn modelId="{FFB25574-52FF-4609-A633-7BA58EDA2D74}" type="presParOf" srcId="{F7123097-7E05-4B7E-9A34-0B4094B79663}" destId="{279721DA-1C58-47D6-B1EC-5BC4358CA6EE}" srcOrd="0" destOrd="0" presId="urn:microsoft.com/office/officeart/2018/2/layout/IconVerticalSolidList"/>
    <dgm:cxn modelId="{FE3C81E0-0A37-420F-9F7D-BBB305427611}" type="presParOf" srcId="{F7123097-7E05-4B7E-9A34-0B4094B79663}" destId="{147653FB-DC0A-496B-8C10-A41A1249996D}" srcOrd="1" destOrd="0" presId="urn:microsoft.com/office/officeart/2018/2/layout/IconVerticalSolidList"/>
    <dgm:cxn modelId="{87128523-1D4A-4C5A-9BFD-CF308859C319}" type="presParOf" srcId="{F7123097-7E05-4B7E-9A34-0B4094B79663}" destId="{9ADFE97B-6869-431F-8E20-8DCF2E263D74}" srcOrd="2" destOrd="0" presId="urn:microsoft.com/office/officeart/2018/2/layout/IconVerticalSolidList"/>
    <dgm:cxn modelId="{312AD36F-87EA-4427-A95B-6F320F0383BA}" type="presParOf" srcId="{F7123097-7E05-4B7E-9A34-0B4094B79663}" destId="{34EA5F70-EFBD-473F-A2F6-85D915EAF46F}" srcOrd="3" destOrd="0" presId="urn:microsoft.com/office/officeart/2018/2/layout/IconVerticalSolidList"/>
    <dgm:cxn modelId="{213D4692-371A-4C3D-9714-5AD1B83B3588}" type="presParOf" srcId="{C10105DC-8665-4EEA-8AAD-D4F1DB92625F}" destId="{E819A71B-6081-4FC0-9C9F-86218B8EF183}" srcOrd="3" destOrd="0" presId="urn:microsoft.com/office/officeart/2018/2/layout/IconVerticalSolidList"/>
    <dgm:cxn modelId="{DA5DBB9B-7290-4019-BFAA-EA020AAF9B5E}" type="presParOf" srcId="{C10105DC-8665-4EEA-8AAD-D4F1DB92625F}" destId="{E32AE9A6-908A-4A20-8B20-E532FC7B5B15}" srcOrd="4" destOrd="0" presId="urn:microsoft.com/office/officeart/2018/2/layout/IconVerticalSolidList"/>
    <dgm:cxn modelId="{25AC049D-85A9-4F4B-BCCE-162DA4720AD9}" type="presParOf" srcId="{E32AE9A6-908A-4A20-8B20-E532FC7B5B15}" destId="{95FB6CAB-CBE7-4482-9F7B-90BB62933F9D}" srcOrd="0" destOrd="0" presId="urn:microsoft.com/office/officeart/2018/2/layout/IconVerticalSolidList"/>
    <dgm:cxn modelId="{231CD9C1-82FB-4B2F-A5B3-A5E90E1BCCBC}" type="presParOf" srcId="{E32AE9A6-908A-4A20-8B20-E532FC7B5B15}" destId="{DD9D5F3F-CD30-436D-A17D-16D664777C05}" srcOrd="1" destOrd="0" presId="urn:microsoft.com/office/officeart/2018/2/layout/IconVerticalSolidList"/>
    <dgm:cxn modelId="{B86F3EDA-CB0B-4FB3-9AE1-46B8FD4EDB1D}" type="presParOf" srcId="{E32AE9A6-908A-4A20-8B20-E532FC7B5B15}" destId="{9C1A448F-1954-4C26-90A2-D9771B51F9F1}" srcOrd="2" destOrd="0" presId="urn:microsoft.com/office/officeart/2018/2/layout/IconVerticalSolidList"/>
    <dgm:cxn modelId="{42972F7A-DC24-4E8B-9AA7-DD82D96F141D}" type="presParOf" srcId="{E32AE9A6-908A-4A20-8B20-E532FC7B5B15}" destId="{5A57EAE0-4997-45C0-B10A-6FECE5B4BCC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F761CA-18E0-44D5-8563-2F23D4D5E35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9DD1A21-C98E-4AC5-9AA3-A4E3512BF75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/>
            <a:t>Deep Breathing</a:t>
          </a:r>
        </a:p>
      </dgm:t>
    </dgm:pt>
    <dgm:pt modelId="{AA359F91-140B-4CF7-BCDF-06C0AD72F156}" type="parTrans" cxnId="{59A6622D-2970-4CA6-9DBE-83F0BD99B90B}">
      <dgm:prSet/>
      <dgm:spPr/>
      <dgm:t>
        <a:bodyPr/>
        <a:lstStyle/>
        <a:p>
          <a:endParaRPr lang="en-US"/>
        </a:p>
      </dgm:t>
    </dgm:pt>
    <dgm:pt modelId="{3EBBF553-4746-4674-B697-051D4F936570}" type="sibTrans" cxnId="{59A6622D-2970-4CA6-9DBE-83F0BD99B90B}">
      <dgm:prSet/>
      <dgm:spPr/>
      <dgm:t>
        <a:bodyPr/>
        <a:lstStyle/>
        <a:p>
          <a:endParaRPr lang="en-US"/>
        </a:p>
      </dgm:t>
    </dgm:pt>
    <dgm:pt modelId="{7ED9079D-FF93-4A4B-A84E-0CEF8D647F34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2000" dirty="0"/>
        </a:p>
        <a:p>
          <a:pPr>
            <a:lnSpc>
              <a:spcPct val="100000"/>
            </a:lnSpc>
          </a:pPr>
          <a:r>
            <a:rPr lang="en-US" sz="2000" dirty="0"/>
            <a:t>Gratitude Exercise</a:t>
          </a:r>
        </a:p>
      </dgm:t>
    </dgm:pt>
    <dgm:pt modelId="{C15C2005-8B14-4642-8F6E-D74C9BC6FA18}" type="parTrans" cxnId="{7DED3F71-4B40-4034-893D-DF6D628B97AA}">
      <dgm:prSet/>
      <dgm:spPr/>
      <dgm:t>
        <a:bodyPr/>
        <a:lstStyle/>
        <a:p>
          <a:endParaRPr lang="en-US"/>
        </a:p>
      </dgm:t>
    </dgm:pt>
    <dgm:pt modelId="{A7959C9D-F1D8-4DAF-87DA-B59C45727C14}" type="sibTrans" cxnId="{7DED3F71-4B40-4034-893D-DF6D628B97AA}">
      <dgm:prSet/>
      <dgm:spPr/>
      <dgm:t>
        <a:bodyPr/>
        <a:lstStyle/>
        <a:p>
          <a:endParaRPr lang="en-US"/>
        </a:p>
      </dgm:t>
    </dgm:pt>
    <dgm:pt modelId="{0ADE2873-BFEA-4D87-A80E-249169B1962C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400" dirty="0"/>
        </a:p>
        <a:p>
          <a:pPr>
            <a:lnSpc>
              <a:spcPct val="100000"/>
            </a:lnSpc>
          </a:pPr>
          <a:r>
            <a:rPr lang="en-US" sz="2000" dirty="0"/>
            <a:t>Core Nutrition and Extra B-Complex</a:t>
          </a:r>
        </a:p>
      </dgm:t>
    </dgm:pt>
    <dgm:pt modelId="{43F48DAE-A583-4DF8-8431-EEC97740183B}" type="parTrans" cxnId="{80763AEF-9E12-48F6-B4AA-ECBEBE2D136D}">
      <dgm:prSet/>
      <dgm:spPr/>
      <dgm:t>
        <a:bodyPr/>
        <a:lstStyle/>
        <a:p>
          <a:endParaRPr lang="en-US"/>
        </a:p>
      </dgm:t>
    </dgm:pt>
    <dgm:pt modelId="{7B90286C-74AA-45E6-9AA2-DCEBBE882197}" type="sibTrans" cxnId="{80763AEF-9E12-48F6-B4AA-ECBEBE2D136D}">
      <dgm:prSet/>
      <dgm:spPr/>
      <dgm:t>
        <a:bodyPr/>
        <a:lstStyle/>
        <a:p>
          <a:endParaRPr lang="en-US"/>
        </a:p>
      </dgm:t>
    </dgm:pt>
    <dgm:pt modelId="{7B97676F-A7B9-4AF4-B7C7-5C4AA7934E80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400" dirty="0"/>
        </a:p>
        <a:p>
          <a:pPr>
            <a:lnSpc>
              <a:spcPct val="100000"/>
            </a:lnSpc>
          </a:pPr>
          <a:r>
            <a:rPr lang="en-US" sz="2000" dirty="0"/>
            <a:t>Exercise…Move Everyday</a:t>
          </a:r>
        </a:p>
      </dgm:t>
    </dgm:pt>
    <dgm:pt modelId="{ACED78F7-0364-4CE9-8408-D6C79D5B64CD}" type="parTrans" cxnId="{E9B19C69-3186-4CDC-BF07-67A42C6CE479}">
      <dgm:prSet/>
      <dgm:spPr/>
      <dgm:t>
        <a:bodyPr/>
        <a:lstStyle/>
        <a:p>
          <a:endParaRPr lang="en-US"/>
        </a:p>
      </dgm:t>
    </dgm:pt>
    <dgm:pt modelId="{06CE5D8B-FFFD-4926-897B-C9A8E2313673}" type="sibTrans" cxnId="{E9B19C69-3186-4CDC-BF07-67A42C6CE479}">
      <dgm:prSet/>
      <dgm:spPr/>
      <dgm:t>
        <a:bodyPr/>
        <a:lstStyle/>
        <a:p>
          <a:endParaRPr lang="en-US"/>
        </a:p>
      </dgm:t>
    </dgm:pt>
    <dgm:pt modelId="{85398CAD-052B-426B-B2FD-19472592AADC}">
      <dgm:prSet custT="1"/>
      <dgm:spPr/>
      <dgm:t>
        <a:bodyPr/>
        <a:lstStyle/>
        <a:p>
          <a:pPr>
            <a:lnSpc>
              <a:spcPct val="100000"/>
            </a:lnSpc>
          </a:pPr>
          <a:endParaRPr lang="en-US" sz="1200" dirty="0"/>
        </a:p>
        <a:p>
          <a:pPr>
            <a:lnSpc>
              <a:spcPct val="100000"/>
            </a:lnSpc>
          </a:pPr>
          <a:r>
            <a:rPr lang="en-US" sz="2000" dirty="0"/>
            <a:t>        </a:t>
          </a:r>
        </a:p>
        <a:p>
          <a:pPr>
            <a:lnSpc>
              <a:spcPct val="100000"/>
            </a:lnSpc>
          </a:pPr>
          <a:r>
            <a:rPr lang="en-US" sz="2000" dirty="0"/>
            <a:t>   Mindfulness/Meditation Practice  </a:t>
          </a:r>
        </a:p>
        <a:p>
          <a:pPr>
            <a:lnSpc>
              <a:spcPct val="100000"/>
            </a:lnSpc>
          </a:pPr>
          <a:r>
            <a:rPr lang="en-US" sz="2000" dirty="0"/>
            <a:t>    Insight Timer 	Oak</a:t>
          </a:r>
          <a:r>
            <a:rPr lang="en-US" sz="1600" dirty="0"/>
            <a:t>	</a:t>
          </a:r>
        </a:p>
        <a:p>
          <a:pPr>
            <a:lnSpc>
              <a:spcPct val="100000"/>
            </a:lnSpc>
          </a:pPr>
          <a:r>
            <a:rPr lang="en-US" sz="1600" dirty="0"/>
            <a:t>							</a:t>
          </a:r>
        </a:p>
      </dgm:t>
    </dgm:pt>
    <dgm:pt modelId="{47BE45A8-E449-49B8-B7DE-4055E46F3608}" type="sibTrans" cxnId="{4C7CA3E8-6361-407C-9ECD-ADDFA64D8997}">
      <dgm:prSet/>
      <dgm:spPr/>
      <dgm:t>
        <a:bodyPr/>
        <a:lstStyle/>
        <a:p>
          <a:endParaRPr lang="en-US"/>
        </a:p>
      </dgm:t>
    </dgm:pt>
    <dgm:pt modelId="{D47E354D-D6CD-419D-8C55-A65062C0EDE7}" type="parTrans" cxnId="{4C7CA3E8-6361-407C-9ECD-ADDFA64D8997}">
      <dgm:prSet/>
      <dgm:spPr/>
      <dgm:t>
        <a:bodyPr/>
        <a:lstStyle/>
        <a:p>
          <a:endParaRPr lang="en-US"/>
        </a:p>
      </dgm:t>
    </dgm:pt>
    <dgm:pt modelId="{A27524B6-CABF-439A-AE62-343A4C943440}" type="pres">
      <dgm:prSet presAssocID="{30F761CA-18E0-44D5-8563-2F23D4D5E357}" presName="root" presStyleCnt="0">
        <dgm:presLayoutVars>
          <dgm:dir/>
          <dgm:resizeHandles val="exact"/>
        </dgm:presLayoutVars>
      </dgm:prSet>
      <dgm:spPr/>
    </dgm:pt>
    <dgm:pt modelId="{F0361595-D718-412E-89B2-6DF08506A57C}" type="pres">
      <dgm:prSet presAssocID="{F9DD1A21-C98E-4AC5-9AA3-A4E3512BF751}" presName="compNode" presStyleCnt="0"/>
      <dgm:spPr/>
    </dgm:pt>
    <dgm:pt modelId="{2E4453F2-D6A7-4C87-BD4F-CFAF8E49B6E4}" type="pres">
      <dgm:prSet presAssocID="{F9DD1A21-C98E-4AC5-9AA3-A4E3512BF751}" presName="bgRect" presStyleLbl="bgShp" presStyleIdx="0" presStyleCnt="5"/>
      <dgm:spPr/>
    </dgm:pt>
    <dgm:pt modelId="{9106C5E1-6BE7-4ADF-9FE1-37B0685355A7}" type="pres">
      <dgm:prSet presAssocID="{F9DD1A21-C98E-4AC5-9AA3-A4E3512BF75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af"/>
        </a:ext>
      </dgm:extLst>
    </dgm:pt>
    <dgm:pt modelId="{8515FA8C-D1E6-467A-93CA-9D674F32D84B}" type="pres">
      <dgm:prSet presAssocID="{F9DD1A21-C98E-4AC5-9AA3-A4E3512BF751}" presName="spaceRect" presStyleCnt="0"/>
      <dgm:spPr/>
    </dgm:pt>
    <dgm:pt modelId="{238582DF-F1DF-404B-BF8D-A95FE820C9DE}" type="pres">
      <dgm:prSet presAssocID="{F9DD1A21-C98E-4AC5-9AA3-A4E3512BF751}" presName="parTx" presStyleLbl="revTx" presStyleIdx="0" presStyleCnt="5" custScaleX="100358" custLinFactNeighborX="14" custLinFactNeighborY="55393">
        <dgm:presLayoutVars>
          <dgm:chMax val="0"/>
          <dgm:chPref val="0"/>
        </dgm:presLayoutVars>
      </dgm:prSet>
      <dgm:spPr/>
    </dgm:pt>
    <dgm:pt modelId="{CEE43065-E5E5-4814-A97D-6A150D0AD508}" type="pres">
      <dgm:prSet presAssocID="{3EBBF553-4746-4674-B697-051D4F936570}" presName="sibTrans" presStyleCnt="0"/>
      <dgm:spPr/>
    </dgm:pt>
    <dgm:pt modelId="{45759A63-8EBD-4EDF-9EF8-DDFE094A110D}" type="pres">
      <dgm:prSet presAssocID="{85398CAD-052B-426B-B2FD-19472592AADC}" presName="compNode" presStyleCnt="0"/>
      <dgm:spPr/>
    </dgm:pt>
    <dgm:pt modelId="{FCE294CD-1941-4613-928A-FD69D175C30B}" type="pres">
      <dgm:prSet presAssocID="{85398CAD-052B-426B-B2FD-19472592AADC}" presName="bgRect" presStyleLbl="bgShp" presStyleIdx="1" presStyleCnt="5"/>
      <dgm:spPr/>
    </dgm:pt>
    <dgm:pt modelId="{141E3218-F8FC-4EEF-9FB0-8B6A7A5CD8A5}" type="pres">
      <dgm:prSet presAssocID="{85398CAD-052B-426B-B2FD-19472592AAD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DA19D626-DCD4-4B1E-A22D-4DE2BB123D50}" type="pres">
      <dgm:prSet presAssocID="{85398CAD-052B-426B-B2FD-19472592AADC}" presName="spaceRect" presStyleCnt="0"/>
      <dgm:spPr/>
    </dgm:pt>
    <dgm:pt modelId="{7743B2D4-EBD3-4CAA-BDE0-7E9A20C72F53}" type="pres">
      <dgm:prSet presAssocID="{85398CAD-052B-426B-B2FD-19472592AADC}" presName="parTx" presStyleLbl="revTx" presStyleIdx="1" presStyleCnt="5" custScaleX="104491" custScaleY="144220" custLinFactNeighborX="-2048" custLinFactNeighborY="16458">
        <dgm:presLayoutVars>
          <dgm:chMax val="0"/>
          <dgm:chPref val="0"/>
        </dgm:presLayoutVars>
      </dgm:prSet>
      <dgm:spPr/>
    </dgm:pt>
    <dgm:pt modelId="{9D738734-4C54-4B56-BED1-9429BFDFD678}" type="pres">
      <dgm:prSet presAssocID="{47BE45A8-E449-49B8-B7DE-4055E46F3608}" presName="sibTrans" presStyleCnt="0"/>
      <dgm:spPr/>
    </dgm:pt>
    <dgm:pt modelId="{0B316F8A-7FD3-42AA-84CF-E2BFCCDB915A}" type="pres">
      <dgm:prSet presAssocID="{7ED9079D-FF93-4A4B-A84E-0CEF8D647F34}" presName="compNode" presStyleCnt="0"/>
      <dgm:spPr/>
    </dgm:pt>
    <dgm:pt modelId="{059BAB27-C8A7-43EA-8DE1-4ED56D7D4477}" type="pres">
      <dgm:prSet presAssocID="{7ED9079D-FF93-4A4B-A84E-0CEF8D647F34}" presName="bgRect" presStyleLbl="bgShp" presStyleIdx="2" presStyleCnt="5"/>
      <dgm:spPr/>
    </dgm:pt>
    <dgm:pt modelId="{E4FC642E-A016-4DD4-99F7-F4F07425E98C}" type="pres">
      <dgm:prSet presAssocID="{7ED9079D-FF93-4A4B-A84E-0CEF8D647F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n"/>
        </a:ext>
      </dgm:extLst>
    </dgm:pt>
    <dgm:pt modelId="{76A7F277-AD44-4B0B-8532-B5BA2FD1C912}" type="pres">
      <dgm:prSet presAssocID="{7ED9079D-FF93-4A4B-A84E-0CEF8D647F34}" presName="spaceRect" presStyleCnt="0"/>
      <dgm:spPr/>
    </dgm:pt>
    <dgm:pt modelId="{1AB5CDB1-5818-438B-9D54-B67FD922A3EB}" type="pres">
      <dgm:prSet presAssocID="{7ED9079D-FF93-4A4B-A84E-0CEF8D647F34}" presName="parTx" presStyleLbl="revTx" presStyleIdx="2" presStyleCnt="5" custScaleY="84320">
        <dgm:presLayoutVars>
          <dgm:chMax val="0"/>
          <dgm:chPref val="0"/>
        </dgm:presLayoutVars>
      </dgm:prSet>
      <dgm:spPr/>
    </dgm:pt>
    <dgm:pt modelId="{7DC959A6-B71F-42B5-9DDF-D929C9034495}" type="pres">
      <dgm:prSet presAssocID="{A7959C9D-F1D8-4DAF-87DA-B59C45727C14}" presName="sibTrans" presStyleCnt="0"/>
      <dgm:spPr/>
    </dgm:pt>
    <dgm:pt modelId="{D0F615A0-76B9-41EA-8378-268CC05AB238}" type="pres">
      <dgm:prSet presAssocID="{7B97676F-A7B9-4AF4-B7C7-5C4AA7934E80}" presName="compNode" presStyleCnt="0"/>
      <dgm:spPr/>
    </dgm:pt>
    <dgm:pt modelId="{0EFADD89-C4E3-4CA7-9CD7-034DB90F9E96}" type="pres">
      <dgm:prSet presAssocID="{7B97676F-A7B9-4AF4-B7C7-5C4AA7934E80}" presName="bgRect" presStyleLbl="bgShp" presStyleIdx="3" presStyleCnt="5"/>
      <dgm:spPr/>
    </dgm:pt>
    <dgm:pt modelId="{0604FACA-EE4E-4DD8-8D00-7B768A5BA465}" type="pres">
      <dgm:prSet presAssocID="{7B97676F-A7B9-4AF4-B7C7-5C4AA7934E80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ke"/>
        </a:ext>
      </dgm:extLst>
    </dgm:pt>
    <dgm:pt modelId="{119A2481-759D-4C66-9105-050FAC43F7CF}" type="pres">
      <dgm:prSet presAssocID="{7B97676F-A7B9-4AF4-B7C7-5C4AA7934E80}" presName="spaceRect" presStyleCnt="0"/>
      <dgm:spPr/>
    </dgm:pt>
    <dgm:pt modelId="{9611758F-8B55-4AC0-A94C-F696D98EB800}" type="pres">
      <dgm:prSet presAssocID="{7B97676F-A7B9-4AF4-B7C7-5C4AA7934E80}" presName="parTx" presStyleLbl="revTx" presStyleIdx="3" presStyleCnt="5" custLinFactNeighborX="-250" custLinFactNeighborY="23927">
        <dgm:presLayoutVars>
          <dgm:chMax val="0"/>
          <dgm:chPref val="0"/>
        </dgm:presLayoutVars>
      </dgm:prSet>
      <dgm:spPr/>
    </dgm:pt>
    <dgm:pt modelId="{094EC1D7-A973-B24D-AFAD-9B20F2642301}" type="pres">
      <dgm:prSet presAssocID="{06CE5D8B-FFFD-4926-897B-C9A8E2313673}" presName="sibTrans" presStyleCnt="0"/>
      <dgm:spPr/>
    </dgm:pt>
    <dgm:pt modelId="{65DA6523-1557-493C-8E00-3CC0C8BACC24}" type="pres">
      <dgm:prSet presAssocID="{0ADE2873-BFEA-4D87-A80E-249169B1962C}" presName="compNode" presStyleCnt="0"/>
      <dgm:spPr/>
    </dgm:pt>
    <dgm:pt modelId="{48A925B9-563D-452C-99A2-0EC208504FDF}" type="pres">
      <dgm:prSet presAssocID="{0ADE2873-BFEA-4D87-A80E-249169B1962C}" presName="bgRect" presStyleLbl="bgShp" presStyleIdx="4" presStyleCnt="5" custLinFactNeighborX="-7488" custLinFactNeighborY="-8475"/>
      <dgm:spPr/>
    </dgm:pt>
    <dgm:pt modelId="{AEB05EE7-2874-4DBF-AEC0-2696614E6D19}" type="pres">
      <dgm:prSet presAssocID="{0ADE2873-BFEA-4D87-A80E-249169B1962C}" presName="iconRect" presStyleLbl="node1" presStyleIdx="4" presStyleCnt="5" custLinFactNeighborX="17210" custLinFactNeighborY="-2641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pple"/>
        </a:ext>
      </dgm:extLst>
    </dgm:pt>
    <dgm:pt modelId="{F6FA5907-0C03-460F-BCA3-4B67D222D066}" type="pres">
      <dgm:prSet presAssocID="{0ADE2873-BFEA-4D87-A80E-249169B1962C}" presName="spaceRect" presStyleCnt="0"/>
      <dgm:spPr/>
    </dgm:pt>
    <dgm:pt modelId="{2453F7C8-19E9-483A-A65B-912A414048ED}" type="pres">
      <dgm:prSet presAssocID="{0ADE2873-BFEA-4D87-A80E-249169B1962C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0CEC7004-5E83-C24A-94BE-D1AD9307A1A3}" type="presOf" srcId="{7ED9079D-FF93-4A4B-A84E-0CEF8D647F34}" destId="{1AB5CDB1-5818-438B-9D54-B67FD922A3EB}" srcOrd="0" destOrd="0" presId="urn:microsoft.com/office/officeart/2018/2/layout/IconVerticalSolidList"/>
    <dgm:cxn modelId="{80526D08-F9FB-EC44-94FC-EA873BC488BE}" type="presOf" srcId="{7B97676F-A7B9-4AF4-B7C7-5C4AA7934E80}" destId="{9611758F-8B55-4AC0-A94C-F696D98EB800}" srcOrd="0" destOrd="0" presId="urn:microsoft.com/office/officeart/2018/2/layout/IconVerticalSolidList"/>
    <dgm:cxn modelId="{59A6622D-2970-4CA6-9DBE-83F0BD99B90B}" srcId="{30F761CA-18E0-44D5-8563-2F23D4D5E357}" destId="{F9DD1A21-C98E-4AC5-9AA3-A4E3512BF751}" srcOrd="0" destOrd="0" parTransId="{AA359F91-140B-4CF7-BCDF-06C0AD72F156}" sibTransId="{3EBBF553-4746-4674-B697-051D4F936570}"/>
    <dgm:cxn modelId="{97C9D564-C60F-43F5-A261-25B656DDC981}" type="presOf" srcId="{30F761CA-18E0-44D5-8563-2F23D4D5E357}" destId="{A27524B6-CABF-439A-AE62-343A4C943440}" srcOrd="0" destOrd="0" presId="urn:microsoft.com/office/officeart/2018/2/layout/IconVerticalSolidList"/>
    <dgm:cxn modelId="{E9B19C69-3186-4CDC-BF07-67A42C6CE479}" srcId="{30F761CA-18E0-44D5-8563-2F23D4D5E357}" destId="{7B97676F-A7B9-4AF4-B7C7-5C4AA7934E80}" srcOrd="3" destOrd="0" parTransId="{ACED78F7-0364-4CE9-8408-D6C79D5B64CD}" sibTransId="{06CE5D8B-FFFD-4926-897B-C9A8E2313673}"/>
    <dgm:cxn modelId="{7DED3F71-4B40-4034-893D-DF6D628B97AA}" srcId="{30F761CA-18E0-44D5-8563-2F23D4D5E357}" destId="{7ED9079D-FF93-4A4B-A84E-0CEF8D647F34}" srcOrd="2" destOrd="0" parTransId="{C15C2005-8B14-4642-8F6E-D74C9BC6FA18}" sibTransId="{A7959C9D-F1D8-4DAF-87DA-B59C45727C14}"/>
    <dgm:cxn modelId="{280296BA-8C1D-114C-BD9D-967AE5D8CF3F}" type="presOf" srcId="{85398CAD-052B-426B-B2FD-19472592AADC}" destId="{7743B2D4-EBD3-4CAA-BDE0-7E9A20C72F53}" srcOrd="0" destOrd="0" presId="urn:microsoft.com/office/officeart/2018/2/layout/IconVerticalSolidList"/>
    <dgm:cxn modelId="{F3EE57E0-0530-B64E-B848-7EFE97F526C8}" type="presOf" srcId="{0ADE2873-BFEA-4D87-A80E-249169B1962C}" destId="{2453F7C8-19E9-483A-A65B-912A414048ED}" srcOrd="0" destOrd="0" presId="urn:microsoft.com/office/officeart/2018/2/layout/IconVerticalSolidList"/>
    <dgm:cxn modelId="{4C7CA3E8-6361-407C-9ECD-ADDFA64D8997}" srcId="{30F761CA-18E0-44D5-8563-2F23D4D5E357}" destId="{85398CAD-052B-426B-B2FD-19472592AADC}" srcOrd="1" destOrd="0" parTransId="{D47E354D-D6CD-419D-8C55-A65062C0EDE7}" sibTransId="{47BE45A8-E449-49B8-B7DE-4055E46F3608}"/>
    <dgm:cxn modelId="{80763AEF-9E12-48F6-B4AA-ECBEBE2D136D}" srcId="{30F761CA-18E0-44D5-8563-2F23D4D5E357}" destId="{0ADE2873-BFEA-4D87-A80E-249169B1962C}" srcOrd="4" destOrd="0" parTransId="{43F48DAE-A583-4DF8-8431-EEC97740183B}" sibTransId="{7B90286C-74AA-45E6-9AA2-DCEBBE882197}"/>
    <dgm:cxn modelId="{88DA2EFE-AC6E-C54F-BA78-9FB5E6E3D6F1}" type="presOf" srcId="{F9DD1A21-C98E-4AC5-9AA3-A4E3512BF751}" destId="{238582DF-F1DF-404B-BF8D-A95FE820C9DE}" srcOrd="0" destOrd="0" presId="urn:microsoft.com/office/officeart/2018/2/layout/IconVerticalSolidList"/>
    <dgm:cxn modelId="{2E66CDB6-CDA3-9C43-B9F1-EB1815A8CE3A}" type="presParOf" srcId="{A27524B6-CABF-439A-AE62-343A4C943440}" destId="{F0361595-D718-412E-89B2-6DF08506A57C}" srcOrd="0" destOrd="0" presId="urn:microsoft.com/office/officeart/2018/2/layout/IconVerticalSolidList"/>
    <dgm:cxn modelId="{E99DA808-BF22-8E4B-A1D3-4D2C7C3B9092}" type="presParOf" srcId="{F0361595-D718-412E-89B2-6DF08506A57C}" destId="{2E4453F2-D6A7-4C87-BD4F-CFAF8E49B6E4}" srcOrd="0" destOrd="0" presId="urn:microsoft.com/office/officeart/2018/2/layout/IconVerticalSolidList"/>
    <dgm:cxn modelId="{92E4C0E2-DE63-7541-B1CB-32CAF5C894A5}" type="presParOf" srcId="{F0361595-D718-412E-89B2-6DF08506A57C}" destId="{9106C5E1-6BE7-4ADF-9FE1-37B0685355A7}" srcOrd="1" destOrd="0" presId="urn:microsoft.com/office/officeart/2018/2/layout/IconVerticalSolidList"/>
    <dgm:cxn modelId="{01F0A666-444A-7B49-BB8E-58AE96F1F802}" type="presParOf" srcId="{F0361595-D718-412E-89B2-6DF08506A57C}" destId="{8515FA8C-D1E6-467A-93CA-9D674F32D84B}" srcOrd="2" destOrd="0" presId="urn:microsoft.com/office/officeart/2018/2/layout/IconVerticalSolidList"/>
    <dgm:cxn modelId="{BCE2481C-04A3-8C43-A11F-FF0010081956}" type="presParOf" srcId="{F0361595-D718-412E-89B2-6DF08506A57C}" destId="{238582DF-F1DF-404B-BF8D-A95FE820C9DE}" srcOrd="3" destOrd="0" presId="urn:microsoft.com/office/officeart/2018/2/layout/IconVerticalSolidList"/>
    <dgm:cxn modelId="{D71D92B4-FB4C-E847-9A43-D2E479FCAD1F}" type="presParOf" srcId="{A27524B6-CABF-439A-AE62-343A4C943440}" destId="{CEE43065-E5E5-4814-A97D-6A150D0AD508}" srcOrd="1" destOrd="0" presId="urn:microsoft.com/office/officeart/2018/2/layout/IconVerticalSolidList"/>
    <dgm:cxn modelId="{264376DB-B1ED-BB4E-8820-FFD036F73CE6}" type="presParOf" srcId="{A27524B6-CABF-439A-AE62-343A4C943440}" destId="{45759A63-8EBD-4EDF-9EF8-DDFE094A110D}" srcOrd="2" destOrd="0" presId="urn:microsoft.com/office/officeart/2018/2/layout/IconVerticalSolidList"/>
    <dgm:cxn modelId="{BAB26C03-813E-364C-B6B6-5D5F99047E2E}" type="presParOf" srcId="{45759A63-8EBD-4EDF-9EF8-DDFE094A110D}" destId="{FCE294CD-1941-4613-928A-FD69D175C30B}" srcOrd="0" destOrd="0" presId="urn:microsoft.com/office/officeart/2018/2/layout/IconVerticalSolidList"/>
    <dgm:cxn modelId="{3FD2F5B7-38CB-D74C-877B-AA6A138564CC}" type="presParOf" srcId="{45759A63-8EBD-4EDF-9EF8-DDFE094A110D}" destId="{141E3218-F8FC-4EEF-9FB0-8B6A7A5CD8A5}" srcOrd="1" destOrd="0" presId="urn:microsoft.com/office/officeart/2018/2/layout/IconVerticalSolidList"/>
    <dgm:cxn modelId="{854F2EB2-289D-5A45-9732-F68F7B64BEC7}" type="presParOf" srcId="{45759A63-8EBD-4EDF-9EF8-DDFE094A110D}" destId="{DA19D626-DCD4-4B1E-A22D-4DE2BB123D50}" srcOrd="2" destOrd="0" presId="urn:microsoft.com/office/officeart/2018/2/layout/IconVerticalSolidList"/>
    <dgm:cxn modelId="{E421768A-369A-2346-A255-1CBA2132EF22}" type="presParOf" srcId="{45759A63-8EBD-4EDF-9EF8-DDFE094A110D}" destId="{7743B2D4-EBD3-4CAA-BDE0-7E9A20C72F53}" srcOrd="3" destOrd="0" presId="urn:microsoft.com/office/officeart/2018/2/layout/IconVerticalSolidList"/>
    <dgm:cxn modelId="{247C314F-4402-5F43-9B4F-BA3B84CD2221}" type="presParOf" srcId="{A27524B6-CABF-439A-AE62-343A4C943440}" destId="{9D738734-4C54-4B56-BED1-9429BFDFD678}" srcOrd="3" destOrd="0" presId="urn:microsoft.com/office/officeart/2018/2/layout/IconVerticalSolidList"/>
    <dgm:cxn modelId="{73E19F0D-90B8-B340-A9FA-53DBD60BA4ED}" type="presParOf" srcId="{A27524B6-CABF-439A-AE62-343A4C943440}" destId="{0B316F8A-7FD3-42AA-84CF-E2BFCCDB915A}" srcOrd="4" destOrd="0" presId="urn:microsoft.com/office/officeart/2018/2/layout/IconVerticalSolidList"/>
    <dgm:cxn modelId="{277C3A4C-4CB8-4D48-8F68-69C4A4E6F47A}" type="presParOf" srcId="{0B316F8A-7FD3-42AA-84CF-E2BFCCDB915A}" destId="{059BAB27-C8A7-43EA-8DE1-4ED56D7D4477}" srcOrd="0" destOrd="0" presId="urn:microsoft.com/office/officeart/2018/2/layout/IconVerticalSolidList"/>
    <dgm:cxn modelId="{76507F45-619F-0243-B186-77487B9304E3}" type="presParOf" srcId="{0B316F8A-7FD3-42AA-84CF-E2BFCCDB915A}" destId="{E4FC642E-A016-4DD4-99F7-F4F07425E98C}" srcOrd="1" destOrd="0" presId="urn:microsoft.com/office/officeart/2018/2/layout/IconVerticalSolidList"/>
    <dgm:cxn modelId="{A421A969-765E-7844-9C03-041F408290F7}" type="presParOf" srcId="{0B316F8A-7FD3-42AA-84CF-E2BFCCDB915A}" destId="{76A7F277-AD44-4B0B-8532-B5BA2FD1C912}" srcOrd="2" destOrd="0" presId="urn:microsoft.com/office/officeart/2018/2/layout/IconVerticalSolidList"/>
    <dgm:cxn modelId="{F5800165-53D8-4147-81B3-59F4F558332E}" type="presParOf" srcId="{0B316F8A-7FD3-42AA-84CF-E2BFCCDB915A}" destId="{1AB5CDB1-5818-438B-9D54-B67FD922A3EB}" srcOrd="3" destOrd="0" presId="urn:microsoft.com/office/officeart/2018/2/layout/IconVerticalSolidList"/>
    <dgm:cxn modelId="{5E8C1485-F180-964C-8CEC-E8EECD42DF15}" type="presParOf" srcId="{A27524B6-CABF-439A-AE62-343A4C943440}" destId="{7DC959A6-B71F-42B5-9DDF-D929C9034495}" srcOrd="5" destOrd="0" presId="urn:microsoft.com/office/officeart/2018/2/layout/IconVerticalSolidList"/>
    <dgm:cxn modelId="{A69C170E-99B4-7B45-8CC6-CEE9BB555430}" type="presParOf" srcId="{A27524B6-CABF-439A-AE62-343A4C943440}" destId="{D0F615A0-76B9-41EA-8378-268CC05AB238}" srcOrd="6" destOrd="0" presId="urn:microsoft.com/office/officeart/2018/2/layout/IconVerticalSolidList"/>
    <dgm:cxn modelId="{AEC9A106-FAB2-9A41-B866-C9F8C3374BE6}" type="presParOf" srcId="{D0F615A0-76B9-41EA-8378-268CC05AB238}" destId="{0EFADD89-C4E3-4CA7-9CD7-034DB90F9E96}" srcOrd="0" destOrd="0" presId="urn:microsoft.com/office/officeart/2018/2/layout/IconVerticalSolidList"/>
    <dgm:cxn modelId="{B9F09EF9-C1FD-F442-8902-1FCD035843E8}" type="presParOf" srcId="{D0F615A0-76B9-41EA-8378-268CC05AB238}" destId="{0604FACA-EE4E-4DD8-8D00-7B768A5BA465}" srcOrd="1" destOrd="0" presId="urn:microsoft.com/office/officeart/2018/2/layout/IconVerticalSolidList"/>
    <dgm:cxn modelId="{14195E69-0F26-DA42-8836-5EE35E575EA2}" type="presParOf" srcId="{D0F615A0-76B9-41EA-8378-268CC05AB238}" destId="{119A2481-759D-4C66-9105-050FAC43F7CF}" srcOrd="2" destOrd="0" presId="urn:microsoft.com/office/officeart/2018/2/layout/IconVerticalSolidList"/>
    <dgm:cxn modelId="{C3636450-CB01-3B4C-901A-4F1BC1FE01E6}" type="presParOf" srcId="{D0F615A0-76B9-41EA-8378-268CC05AB238}" destId="{9611758F-8B55-4AC0-A94C-F696D98EB800}" srcOrd="3" destOrd="0" presId="urn:microsoft.com/office/officeart/2018/2/layout/IconVerticalSolidList"/>
    <dgm:cxn modelId="{6A3B1865-82C6-A145-84AB-50DE2F520B45}" type="presParOf" srcId="{A27524B6-CABF-439A-AE62-343A4C943440}" destId="{094EC1D7-A973-B24D-AFAD-9B20F2642301}" srcOrd="7" destOrd="0" presId="urn:microsoft.com/office/officeart/2018/2/layout/IconVerticalSolidList"/>
    <dgm:cxn modelId="{768AD10C-4060-E745-AB83-A3F2AEC50DF6}" type="presParOf" srcId="{A27524B6-CABF-439A-AE62-343A4C943440}" destId="{65DA6523-1557-493C-8E00-3CC0C8BACC24}" srcOrd="8" destOrd="0" presId="urn:microsoft.com/office/officeart/2018/2/layout/IconVerticalSolidList"/>
    <dgm:cxn modelId="{76A50F59-EBD1-714B-83CE-4E05D59B3C87}" type="presParOf" srcId="{65DA6523-1557-493C-8E00-3CC0C8BACC24}" destId="{48A925B9-563D-452C-99A2-0EC208504FDF}" srcOrd="0" destOrd="0" presId="urn:microsoft.com/office/officeart/2018/2/layout/IconVerticalSolidList"/>
    <dgm:cxn modelId="{823E96D3-78DB-AF46-88F7-031BA36D99BE}" type="presParOf" srcId="{65DA6523-1557-493C-8E00-3CC0C8BACC24}" destId="{AEB05EE7-2874-4DBF-AEC0-2696614E6D19}" srcOrd="1" destOrd="0" presId="urn:microsoft.com/office/officeart/2018/2/layout/IconVerticalSolidList"/>
    <dgm:cxn modelId="{7D3023B5-88CD-4E4C-ADDE-41DEA5054219}" type="presParOf" srcId="{65DA6523-1557-493C-8E00-3CC0C8BACC24}" destId="{F6FA5907-0C03-460F-BCA3-4B67D222D066}" srcOrd="2" destOrd="0" presId="urn:microsoft.com/office/officeart/2018/2/layout/IconVerticalSolidList"/>
    <dgm:cxn modelId="{E12E1402-2944-1A4A-B954-3195F9EFED82}" type="presParOf" srcId="{65DA6523-1557-493C-8E00-3CC0C8BACC24}" destId="{2453F7C8-19E9-483A-A65B-912A414048E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7C119E-729C-4BB9-A357-E9602782360A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A1183B4-6D5D-455C-9B84-CD34DC7AFEF3}">
      <dgm:prSet/>
      <dgm:spPr/>
      <dgm:t>
        <a:bodyPr/>
        <a:lstStyle/>
        <a:p>
          <a:r>
            <a:rPr lang="en-US" i="1" dirty="0"/>
            <a:t>Women’s Health - Nutritional Support for All Ages</a:t>
          </a:r>
        </a:p>
      </dgm:t>
    </dgm:pt>
    <dgm:pt modelId="{7A3CA9DA-96C8-4B84-BFFC-B66B755F26A7}" type="parTrans" cxnId="{F6794898-3B7F-4EE3-B638-084F9D1AFAF2}">
      <dgm:prSet/>
      <dgm:spPr/>
      <dgm:t>
        <a:bodyPr/>
        <a:lstStyle/>
        <a:p>
          <a:endParaRPr lang="en-US"/>
        </a:p>
      </dgm:t>
    </dgm:pt>
    <dgm:pt modelId="{F54DCFA4-D44E-4461-8706-947A4196F608}" type="sibTrans" cxnId="{F6794898-3B7F-4EE3-B638-084F9D1AFAF2}">
      <dgm:prSet/>
      <dgm:spPr/>
      <dgm:t>
        <a:bodyPr/>
        <a:lstStyle/>
        <a:p>
          <a:endParaRPr lang="en-US"/>
        </a:p>
      </dgm:t>
    </dgm:pt>
    <dgm:pt modelId="{4905662C-B094-460B-BE68-4CD252D38233}">
      <dgm:prSet custT="1"/>
      <dgm:spPr/>
      <dgm:t>
        <a:bodyPr/>
        <a:lstStyle/>
        <a:p>
          <a:r>
            <a:rPr lang="en-US" sz="3200" dirty="0"/>
            <a:t>Wed, May 20th, 3:00pm CT</a:t>
          </a:r>
        </a:p>
      </dgm:t>
    </dgm:pt>
    <dgm:pt modelId="{501D7696-5601-4E3A-A6A5-A50883E8E4CC}" type="parTrans" cxnId="{B0167134-16BC-4D38-9B5D-350693A4AC24}">
      <dgm:prSet/>
      <dgm:spPr/>
      <dgm:t>
        <a:bodyPr/>
        <a:lstStyle/>
        <a:p>
          <a:endParaRPr lang="en-US"/>
        </a:p>
      </dgm:t>
    </dgm:pt>
    <dgm:pt modelId="{1E013195-7DB3-4DF1-9A61-81979D8C6B54}" type="sibTrans" cxnId="{B0167134-16BC-4D38-9B5D-350693A4AC24}">
      <dgm:prSet/>
      <dgm:spPr/>
      <dgm:t>
        <a:bodyPr/>
        <a:lstStyle/>
        <a:p>
          <a:endParaRPr lang="en-US"/>
        </a:p>
      </dgm:t>
    </dgm:pt>
    <dgm:pt modelId="{DA51E15A-604B-EB4D-B90D-E02AFFCE7F50}">
      <dgm:prSet custT="1"/>
      <dgm:spPr/>
      <dgm:t>
        <a:bodyPr/>
        <a:lstStyle/>
        <a:p>
          <a:r>
            <a:rPr lang="en-US" sz="3200" dirty="0"/>
            <a:t>Special Guest – </a:t>
          </a:r>
        </a:p>
        <a:p>
          <a:r>
            <a:rPr lang="en-US" sz="3200" dirty="0"/>
            <a:t>	Nutritionist Barbara </a:t>
          </a:r>
          <a:r>
            <a:rPr lang="en-US" sz="3200" dirty="0" err="1"/>
            <a:t>Lagoni</a:t>
          </a:r>
          <a:endParaRPr lang="en-US" sz="3200" dirty="0"/>
        </a:p>
      </dgm:t>
    </dgm:pt>
    <dgm:pt modelId="{2B9EC608-24A2-C54D-97A9-2F7BD75FF6E7}" type="parTrans" cxnId="{0EF2A7A3-9C0F-D54A-8FA7-E8DBCAA5FF22}">
      <dgm:prSet/>
      <dgm:spPr/>
      <dgm:t>
        <a:bodyPr/>
        <a:lstStyle/>
        <a:p>
          <a:endParaRPr lang="en-US"/>
        </a:p>
      </dgm:t>
    </dgm:pt>
    <dgm:pt modelId="{D6E6CD94-EF8A-D84D-BE24-9A376A158ADC}" type="sibTrans" cxnId="{0EF2A7A3-9C0F-D54A-8FA7-E8DBCAA5FF22}">
      <dgm:prSet/>
      <dgm:spPr/>
      <dgm:t>
        <a:bodyPr/>
        <a:lstStyle/>
        <a:p>
          <a:endParaRPr lang="en-US"/>
        </a:p>
      </dgm:t>
    </dgm:pt>
    <dgm:pt modelId="{1BB4E1AD-B0F0-A645-B67E-59B63EB5211F}" type="pres">
      <dgm:prSet presAssocID="{FF7C119E-729C-4BB9-A357-E9602782360A}" presName="vert0" presStyleCnt="0">
        <dgm:presLayoutVars>
          <dgm:dir/>
          <dgm:animOne val="branch"/>
          <dgm:animLvl val="lvl"/>
        </dgm:presLayoutVars>
      </dgm:prSet>
      <dgm:spPr/>
    </dgm:pt>
    <dgm:pt modelId="{5023D600-9BED-A847-AAD4-D30FA79242A5}" type="pres">
      <dgm:prSet presAssocID="{EA1183B4-6D5D-455C-9B84-CD34DC7AFEF3}" presName="thickLine" presStyleLbl="alignNode1" presStyleIdx="0" presStyleCnt="3"/>
      <dgm:spPr/>
    </dgm:pt>
    <dgm:pt modelId="{D4B1C4A0-2E60-BB45-9D1F-81ED798518AD}" type="pres">
      <dgm:prSet presAssocID="{EA1183B4-6D5D-455C-9B84-CD34DC7AFEF3}" presName="horz1" presStyleCnt="0"/>
      <dgm:spPr/>
    </dgm:pt>
    <dgm:pt modelId="{59E51AE1-583E-0D42-9F6E-DB88DE7A2F18}" type="pres">
      <dgm:prSet presAssocID="{EA1183B4-6D5D-455C-9B84-CD34DC7AFEF3}" presName="tx1" presStyleLbl="revTx" presStyleIdx="0" presStyleCnt="3" custLinFactNeighborX="620" custLinFactNeighborY="-147"/>
      <dgm:spPr/>
    </dgm:pt>
    <dgm:pt modelId="{A388091B-0D8E-B441-8546-20724E1DD5B2}" type="pres">
      <dgm:prSet presAssocID="{EA1183B4-6D5D-455C-9B84-CD34DC7AFEF3}" presName="vert1" presStyleCnt="0"/>
      <dgm:spPr/>
    </dgm:pt>
    <dgm:pt modelId="{4117E4A8-47CA-7945-BD26-A12004F9DF3B}" type="pres">
      <dgm:prSet presAssocID="{DA51E15A-604B-EB4D-B90D-E02AFFCE7F50}" presName="thickLine" presStyleLbl="alignNode1" presStyleIdx="1" presStyleCnt="3"/>
      <dgm:spPr/>
    </dgm:pt>
    <dgm:pt modelId="{6D7CABB0-A253-A348-A2E7-C039FE1E1094}" type="pres">
      <dgm:prSet presAssocID="{DA51E15A-604B-EB4D-B90D-E02AFFCE7F50}" presName="horz1" presStyleCnt="0"/>
      <dgm:spPr/>
    </dgm:pt>
    <dgm:pt modelId="{855E93C9-154F-2246-B222-169DAE6E3340}" type="pres">
      <dgm:prSet presAssocID="{DA51E15A-604B-EB4D-B90D-E02AFFCE7F50}" presName="tx1" presStyleLbl="revTx" presStyleIdx="1" presStyleCnt="3"/>
      <dgm:spPr/>
    </dgm:pt>
    <dgm:pt modelId="{5E6E0F82-8422-6A40-B778-BBB0DB62267F}" type="pres">
      <dgm:prSet presAssocID="{DA51E15A-604B-EB4D-B90D-E02AFFCE7F50}" presName="vert1" presStyleCnt="0"/>
      <dgm:spPr/>
    </dgm:pt>
    <dgm:pt modelId="{E708AE04-7217-C047-96D4-DE1A4CA15D9D}" type="pres">
      <dgm:prSet presAssocID="{4905662C-B094-460B-BE68-4CD252D38233}" presName="thickLine" presStyleLbl="alignNode1" presStyleIdx="2" presStyleCnt="3"/>
      <dgm:spPr/>
    </dgm:pt>
    <dgm:pt modelId="{6C6973E5-B2C2-DE4D-B0CD-5DB4DE16CCB2}" type="pres">
      <dgm:prSet presAssocID="{4905662C-B094-460B-BE68-4CD252D38233}" presName="horz1" presStyleCnt="0"/>
      <dgm:spPr/>
    </dgm:pt>
    <dgm:pt modelId="{186EDBB8-46FD-5441-B29C-A9AA0D1FB56E}" type="pres">
      <dgm:prSet presAssocID="{4905662C-B094-460B-BE68-4CD252D38233}" presName="tx1" presStyleLbl="revTx" presStyleIdx="2" presStyleCnt="3"/>
      <dgm:spPr/>
    </dgm:pt>
    <dgm:pt modelId="{71759864-B5AD-4348-BE01-AD8399BE191B}" type="pres">
      <dgm:prSet presAssocID="{4905662C-B094-460B-BE68-4CD252D38233}" presName="vert1" presStyleCnt="0"/>
      <dgm:spPr/>
    </dgm:pt>
  </dgm:ptLst>
  <dgm:cxnLst>
    <dgm:cxn modelId="{BE864430-4128-2043-A9F5-67D28549ACBD}" type="presOf" srcId="{4905662C-B094-460B-BE68-4CD252D38233}" destId="{186EDBB8-46FD-5441-B29C-A9AA0D1FB56E}" srcOrd="0" destOrd="0" presId="urn:microsoft.com/office/officeart/2008/layout/LinedList"/>
    <dgm:cxn modelId="{B0167134-16BC-4D38-9B5D-350693A4AC24}" srcId="{FF7C119E-729C-4BB9-A357-E9602782360A}" destId="{4905662C-B094-460B-BE68-4CD252D38233}" srcOrd="2" destOrd="0" parTransId="{501D7696-5601-4E3A-A6A5-A50883E8E4CC}" sibTransId="{1E013195-7DB3-4DF1-9A61-81979D8C6B54}"/>
    <dgm:cxn modelId="{1E313B3A-5EBA-DE4C-B9CA-BD4142DEF5DD}" type="presOf" srcId="{EA1183B4-6D5D-455C-9B84-CD34DC7AFEF3}" destId="{59E51AE1-583E-0D42-9F6E-DB88DE7A2F18}" srcOrd="0" destOrd="0" presId="urn:microsoft.com/office/officeart/2008/layout/LinedList"/>
    <dgm:cxn modelId="{20919A65-AC11-7640-B421-FC52DAE310E1}" type="presOf" srcId="{DA51E15A-604B-EB4D-B90D-E02AFFCE7F50}" destId="{855E93C9-154F-2246-B222-169DAE6E3340}" srcOrd="0" destOrd="0" presId="urn:microsoft.com/office/officeart/2008/layout/LinedList"/>
    <dgm:cxn modelId="{F6794898-3B7F-4EE3-B638-084F9D1AFAF2}" srcId="{FF7C119E-729C-4BB9-A357-E9602782360A}" destId="{EA1183B4-6D5D-455C-9B84-CD34DC7AFEF3}" srcOrd="0" destOrd="0" parTransId="{7A3CA9DA-96C8-4B84-BFFC-B66B755F26A7}" sibTransId="{F54DCFA4-D44E-4461-8706-947A4196F608}"/>
    <dgm:cxn modelId="{0EF2A7A3-9C0F-D54A-8FA7-E8DBCAA5FF22}" srcId="{FF7C119E-729C-4BB9-A357-E9602782360A}" destId="{DA51E15A-604B-EB4D-B90D-E02AFFCE7F50}" srcOrd="1" destOrd="0" parTransId="{2B9EC608-24A2-C54D-97A9-2F7BD75FF6E7}" sibTransId="{D6E6CD94-EF8A-D84D-BE24-9A376A158ADC}"/>
    <dgm:cxn modelId="{8776C4D7-5650-0E45-9122-05AFA01FC0C1}" type="presOf" srcId="{FF7C119E-729C-4BB9-A357-E9602782360A}" destId="{1BB4E1AD-B0F0-A645-B67E-59B63EB5211F}" srcOrd="0" destOrd="0" presId="urn:microsoft.com/office/officeart/2008/layout/LinedList"/>
    <dgm:cxn modelId="{0F6E0B7F-6ED6-AA41-B02D-38678A7E4E4F}" type="presParOf" srcId="{1BB4E1AD-B0F0-A645-B67E-59B63EB5211F}" destId="{5023D600-9BED-A847-AAD4-D30FA79242A5}" srcOrd="0" destOrd="0" presId="urn:microsoft.com/office/officeart/2008/layout/LinedList"/>
    <dgm:cxn modelId="{AEBA74FD-FCE3-6A49-8562-E3ADB5264F19}" type="presParOf" srcId="{1BB4E1AD-B0F0-A645-B67E-59B63EB5211F}" destId="{D4B1C4A0-2E60-BB45-9D1F-81ED798518AD}" srcOrd="1" destOrd="0" presId="urn:microsoft.com/office/officeart/2008/layout/LinedList"/>
    <dgm:cxn modelId="{895DBC8B-4D51-104E-9F7D-B646E9248CB8}" type="presParOf" srcId="{D4B1C4A0-2E60-BB45-9D1F-81ED798518AD}" destId="{59E51AE1-583E-0D42-9F6E-DB88DE7A2F18}" srcOrd="0" destOrd="0" presId="urn:microsoft.com/office/officeart/2008/layout/LinedList"/>
    <dgm:cxn modelId="{0AB1F298-7008-C84F-9F6A-FDB376E7BE1E}" type="presParOf" srcId="{D4B1C4A0-2E60-BB45-9D1F-81ED798518AD}" destId="{A388091B-0D8E-B441-8546-20724E1DD5B2}" srcOrd="1" destOrd="0" presId="urn:microsoft.com/office/officeart/2008/layout/LinedList"/>
    <dgm:cxn modelId="{E115BFF8-F690-B24E-AE05-42595776E0EF}" type="presParOf" srcId="{1BB4E1AD-B0F0-A645-B67E-59B63EB5211F}" destId="{4117E4A8-47CA-7945-BD26-A12004F9DF3B}" srcOrd="2" destOrd="0" presId="urn:microsoft.com/office/officeart/2008/layout/LinedList"/>
    <dgm:cxn modelId="{96F27EC4-F43C-F64E-971E-A79821852272}" type="presParOf" srcId="{1BB4E1AD-B0F0-A645-B67E-59B63EB5211F}" destId="{6D7CABB0-A253-A348-A2E7-C039FE1E1094}" srcOrd="3" destOrd="0" presId="urn:microsoft.com/office/officeart/2008/layout/LinedList"/>
    <dgm:cxn modelId="{A7DAFDE8-B7E2-2947-B50F-16BC3D710834}" type="presParOf" srcId="{6D7CABB0-A253-A348-A2E7-C039FE1E1094}" destId="{855E93C9-154F-2246-B222-169DAE6E3340}" srcOrd="0" destOrd="0" presId="urn:microsoft.com/office/officeart/2008/layout/LinedList"/>
    <dgm:cxn modelId="{5C2C58A1-AE7A-124A-8C7D-9D167BD7C226}" type="presParOf" srcId="{6D7CABB0-A253-A348-A2E7-C039FE1E1094}" destId="{5E6E0F82-8422-6A40-B778-BBB0DB62267F}" srcOrd="1" destOrd="0" presId="urn:microsoft.com/office/officeart/2008/layout/LinedList"/>
    <dgm:cxn modelId="{4CEE09F5-FA69-1743-8071-F81C97E37030}" type="presParOf" srcId="{1BB4E1AD-B0F0-A645-B67E-59B63EB5211F}" destId="{E708AE04-7217-C047-96D4-DE1A4CA15D9D}" srcOrd="4" destOrd="0" presId="urn:microsoft.com/office/officeart/2008/layout/LinedList"/>
    <dgm:cxn modelId="{B982F3F2-A446-2941-AD26-6126D07CE8A9}" type="presParOf" srcId="{1BB4E1AD-B0F0-A645-B67E-59B63EB5211F}" destId="{6C6973E5-B2C2-DE4D-B0CD-5DB4DE16CCB2}" srcOrd="5" destOrd="0" presId="urn:microsoft.com/office/officeart/2008/layout/LinedList"/>
    <dgm:cxn modelId="{2D0D9AA5-C41F-614B-AF84-0ED305D197F1}" type="presParOf" srcId="{6C6973E5-B2C2-DE4D-B0CD-5DB4DE16CCB2}" destId="{186EDBB8-46FD-5441-B29C-A9AA0D1FB56E}" srcOrd="0" destOrd="0" presId="urn:microsoft.com/office/officeart/2008/layout/LinedList"/>
    <dgm:cxn modelId="{5F56EAEA-FB0E-2540-82B2-37612FDB3B8A}" type="presParOf" srcId="{6C6973E5-B2C2-DE4D-B0CD-5DB4DE16CCB2}" destId="{71759864-B5AD-4348-BE01-AD8399BE191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7C765-C7FD-458E-A554-370BA40E0E3D}">
      <dsp:nvSpPr>
        <dsp:cNvPr id="0" name=""/>
        <dsp:cNvSpPr/>
      </dsp:nvSpPr>
      <dsp:spPr>
        <a:xfrm>
          <a:off x="0" y="718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47483-4320-4976-931E-4A8ECD2338FF}">
      <dsp:nvSpPr>
        <dsp:cNvPr id="0" name=""/>
        <dsp:cNvSpPr/>
      </dsp:nvSpPr>
      <dsp:spPr>
        <a:xfrm>
          <a:off x="508544" y="378974"/>
          <a:ext cx="924626" cy="92462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881A91-0288-452B-90BD-FDB9F3DE7F6D}">
      <dsp:nvSpPr>
        <dsp:cNvPr id="0" name=""/>
        <dsp:cNvSpPr/>
      </dsp:nvSpPr>
      <dsp:spPr>
        <a:xfrm>
          <a:off x="1941716" y="718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You SHOULD be struggling. </a:t>
          </a:r>
        </a:p>
      </dsp:txBody>
      <dsp:txXfrm>
        <a:off x="1941716" y="718"/>
        <a:ext cx="4571887" cy="1681139"/>
      </dsp:txXfrm>
    </dsp:sp>
    <dsp:sp modelId="{279721DA-1C58-47D6-B1EC-5BC4358CA6EE}">
      <dsp:nvSpPr>
        <dsp:cNvPr id="0" name=""/>
        <dsp:cNvSpPr/>
      </dsp:nvSpPr>
      <dsp:spPr>
        <a:xfrm>
          <a:off x="0" y="2102143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7653FB-DC0A-496B-8C10-A41A1249996D}">
      <dsp:nvSpPr>
        <dsp:cNvPr id="0" name=""/>
        <dsp:cNvSpPr/>
      </dsp:nvSpPr>
      <dsp:spPr>
        <a:xfrm>
          <a:off x="508544" y="2480399"/>
          <a:ext cx="924626" cy="92462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EA5F70-EFBD-473F-A2F6-85D915EAF46F}">
      <dsp:nvSpPr>
        <dsp:cNvPr id="0" name=""/>
        <dsp:cNvSpPr/>
      </dsp:nvSpPr>
      <dsp:spPr>
        <a:xfrm>
          <a:off x="1941716" y="2102143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This situation is, by nature, activating our </a:t>
          </a:r>
          <a:r>
            <a:rPr lang="en-US" sz="2500" i="1" kern="1200"/>
            <a:t>STRESS RESPONSE</a:t>
          </a:r>
          <a:r>
            <a:rPr lang="en-US" sz="2500" kern="1200"/>
            <a:t>.</a:t>
          </a:r>
        </a:p>
      </dsp:txBody>
      <dsp:txXfrm>
        <a:off x="1941716" y="2102143"/>
        <a:ext cx="4571887" cy="1681139"/>
      </dsp:txXfrm>
    </dsp:sp>
    <dsp:sp modelId="{95FB6CAB-CBE7-4482-9F7B-90BB62933F9D}">
      <dsp:nvSpPr>
        <dsp:cNvPr id="0" name=""/>
        <dsp:cNvSpPr/>
      </dsp:nvSpPr>
      <dsp:spPr>
        <a:xfrm>
          <a:off x="0" y="4203567"/>
          <a:ext cx="6513603" cy="1681139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9D5F3F-CD30-436D-A17D-16D664777C05}">
      <dsp:nvSpPr>
        <dsp:cNvPr id="0" name=""/>
        <dsp:cNvSpPr/>
      </dsp:nvSpPr>
      <dsp:spPr>
        <a:xfrm>
          <a:off x="508544" y="4581824"/>
          <a:ext cx="924626" cy="92462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7EAE0-4997-45C0-B10A-6FECE5B4BCC3}">
      <dsp:nvSpPr>
        <dsp:cNvPr id="0" name=""/>
        <dsp:cNvSpPr/>
      </dsp:nvSpPr>
      <dsp:spPr>
        <a:xfrm>
          <a:off x="1941716" y="4203567"/>
          <a:ext cx="4571887" cy="1681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921" tIns="177921" rIns="177921" bIns="17792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This doesn’t mean there is nothing we can do about it!</a:t>
          </a:r>
        </a:p>
      </dsp:txBody>
      <dsp:txXfrm>
        <a:off x="1941716" y="4203567"/>
        <a:ext cx="4571887" cy="1681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4453F2-D6A7-4C87-BD4F-CFAF8E49B6E4}">
      <dsp:nvSpPr>
        <dsp:cNvPr id="0" name=""/>
        <dsp:cNvSpPr/>
      </dsp:nvSpPr>
      <dsp:spPr>
        <a:xfrm>
          <a:off x="0" y="58615"/>
          <a:ext cx="6588691" cy="980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06C5E1-6BE7-4ADF-9FE1-37B0685355A7}">
      <dsp:nvSpPr>
        <dsp:cNvPr id="0" name=""/>
        <dsp:cNvSpPr/>
      </dsp:nvSpPr>
      <dsp:spPr>
        <a:xfrm>
          <a:off x="296706" y="279305"/>
          <a:ext cx="539466" cy="53946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582DF-F1DF-404B-BF8D-A95FE820C9DE}">
      <dsp:nvSpPr>
        <dsp:cNvPr id="0" name=""/>
        <dsp:cNvSpPr/>
      </dsp:nvSpPr>
      <dsp:spPr>
        <a:xfrm>
          <a:off x="1125045" y="333533"/>
          <a:ext cx="4765087" cy="496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26" tIns="52526" rIns="52526" bIns="525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Deep Breathing</a:t>
          </a:r>
        </a:p>
      </dsp:txBody>
      <dsp:txXfrm>
        <a:off x="1125045" y="333533"/>
        <a:ext cx="4765087" cy="496304"/>
      </dsp:txXfrm>
    </dsp:sp>
    <dsp:sp modelId="{FCE294CD-1941-4613-928A-FD69D175C30B}">
      <dsp:nvSpPr>
        <dsp:cNvPr id="0" name=""/>
        <dsp:cNvSpPr/>
      </dsp:nvSpPr>
      <dsp:spPr>
        <a:xfrm>
          <a:off x="0" y="1340581"/>
          <a:ext cx="6588691" cy="980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1E3218-F8FC-4EEF-9FB0-8B6A7A5CD8A5}">
      <dsp:nvSpPr>
        <dsp:cNvPr id="0" name=""/>
        <dsp:cNvSpPr/>
      </dsp:nvSpPr>
      <dsp:spPr>
        <a:xfrm>
          <a:off x="296706" y="1561271"/>
          <a:ext cx="539466" cy="53946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43B2D4-EBD3-4CAA-BDE0-7E9A20C72F53}">
      <dsp:nvSpPr>
        <dsp:cNvPr id="0" name=""/>
        <dsp:cNvSpPr/>
      </dsp:nvSpPr>
      <dsp:spPr>
        <a:xfrm>
          <a:off x="929020" y="1312529"/>
          <a:ext cx="4961326" cy="715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26" tIns="52526" rIns="52526" bIns="52526" numCol="1" spcCol="1270" anchor="ctr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 dirty="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       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  Mindfulness/Meditation Practice  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   Insight Timer 	Oak</a:t>
          </a:r>
          <a:r>
            <a:rPr lang="en-US" sz="1600" kern="1200" dirty="0"/>
            <a:t>	</a:t>
          </a:r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							</a:t>
          </a:r>
        </a:p>
      </dsp:txBody>
      <dsp:txXfrm>
        <a:off x="929020" y="1312529"/>
        <a:ext cx="4961326" cy="715770"/>
      </dsp:txXfrm>
    </dsp:sp>
    <dsp:sp modelId="{059BAB27-C8A7-43EA-8DE1-4ED56D7D4477}">
      <dsp:nvSpPr>
        <dsp:cNvPr id="0" name=""/>
        <dsp:cNvSpPr/>
      </dsp:nvSpPr>
      <dsp:spPr>
        <a:xfrm>
          <a:off x="0" y="2512813"/>
          <a:ext cx="6588691" cy="980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C642E-A016-4DD4-99F7-F4F07425E98C}">
      <dsp:nvSpPr>
        <dsp:cNvPr id="0" name=""/>
        <dsp:cNvSpPr/>
      </dsp:nvSpPr>
      <dsp:spPr>
        <a:xfrm>
          <a:off x="296706" y="2733504"/>
          <a:ext cx="539466" cy="53946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B5CDB1-5818-438B-9D54-B67FD922A3EB}">
      <dsp:nvSpPr>
        <dsp:cNvPr id="0" name=""/>
        <dsp:cNvSpPr/>
      </dsp:nvSpPr>
      <dsp:spPr>
        <a:xfrm>
          <a:off x="1132879" y="2551724"/>
          <a:ext cx="4748089" cy="418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26" tIns="52526" rIns="52526" bIns="52526" numCol="1" spcCol="1270" anchor="ctr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Gratitude Exercise</a:t>
          </a:r>
        </a:p>
      </dsp:txBody>
      <dsp:txXfrm>
        <a:off x="1132879" y="2551724"/>
        <a:ext cx="4748089" cy="418484"/>
      </dsp:txXfrm>
    </dsp:sp>
    <dsp:sp modelId="{0EFADD89-C4E3-4CA7-9CD7-034DB90F9E96}">
      <dsp:nvSpPr>
        <dsp:cNvPr id="0" name=""/>
        <dsp:cNvSpPr/>
      </dsp:nvSpPr>
      <dsp:spPr>
        <a:xfrm>
          <a:off x="0" y="3685046"/>
          <a:ext cx="6588691" cy="980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4FACA-EE4E-4DD8-8D00-7B768A5BA465}">
      <dsp:nvSpPr>
        <dsp:cNvPr id="0" name=""/>
        <dsp:cNvSpPr/>
      </dsp:nvSpPr>
      <dsp:spPr>
        <a:xfrm>
          <a:off x="296706" y="3905737"/>
          <a:ext cx="539466" cy="53946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11758F-8B55-4AC0-A94C-F696D98EB800}">
      <dsp:nvSpPr>
        <dsp:cNvPr id="0" name=""/>
        <dsp:cNvSpPr/>
      </dsp:nvSpPr>
      <dsp:spPr>
        <a:xfrm>
          <a:off x="1121009" y="3803797"/>
          <a:ext cx="4748089" cy="496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26" tIns="52526" rIns="52526" bIns="52526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Exercise…Move Everyday</a:t>
          </a:r>
        </a:p>
      </dsp:txBody>
      <dsp:txXfrm>
        <a:off x="1121009" y="3803797"/>
        <a:ext cx="4748089" cy="496304"/>
      </dsp:txXfrm>
    </dsp:sp>
    <dsp:sp modelId="{48A925B9-563D-452C-99A2-0EC208504FDF}">
      <dsp:nvSpPr>
        <dsp:cNvPr id="0" name=""/>
        <dsp:cNvSpPr/>
      </dsp:nvSpPr>
      <dsp:spPr>
        <a:xfrm>
          <a:off x="0" y="4774153"/>
          <a:ext cx="6588691" cy="98084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B05EE7-2874-4DBF-AEC0-2696614E6D19}">
      <dsp:nvSpPr>
        <dsp:cNvPr id="0" name=""/>
        <dsp:cNvSpPr/>
      </dsp:nvSpPr>
      <dsp:spPr>
        <a:xfrm>
          <a:off x="389548" y="4935465"/>
          <a:ext cx="539466" cy="53946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53F7C8-19E9-483A-A65B-912A414048ED}">
      <dsp:nvSpPr>
        <dsp:cNvPr id="0" name=""/>
        <dsp:cNvSpPr/>
      </dsp:nvSpPr>
      <dsp:spPr>
        <a:xfrm>
          <a:off x="1132879" y="4857279"/>
          <a:ext cx="4748089" cy="4963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2526" tIns="52526" rIns="52526" bIns="52526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 dirty="0"/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Core Nutrition and Extra B-Complex</a:t>
          </a:r>
        </a:p>
      </dsp:txBody>
      <dsp:txXfrm>
        <a:off x="1132879" y="4857279"/>
        <a:ext cx="4748089" cy="4963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3D600-9BED-A847-AAD4-D30FA79242A5}">
      <dsp:nvSpPr>
        <dsp:cNvPr id="0" name=""/>
        <dsp:cNvSpPr/>
      </dsp:nvSpPr>
      <dsp:spPr>
        <a:xfrm>
          <a:off x="0" y="2492"/>
          <a:ext cx="6492875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E51AE1-583E-0D42-9F6E-DB88DE7A2F18}">
      <dsp:nvSpPr>
        <dsp:cNvPr id="0" name=""/>
        <dsp:cNvSpPr/>
      </dsp:nvSpPr>
      <dsp:spPr>
        <a:xfrm>
          <a:off x="0" y="0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t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i="1" kern="1200" dirty="0"/>
            <a:t>Women’s Health - Nutritional Support for All Ages</a:t>
          </a:r>
        </a:p>
      </dsp:txBody>
      <dsp:txXfrm>
        <a:off x="0" y="0"/>
        <a:ext cx="6492875" cy="1700138"/>
      </dsp:txXfrm>
    </dsp:sp>
    <dsp:sp modelId="{4117E4A8-47CA-7945-BD26-A12004F9DF3B}">
      <dsp:nvSpPr>
        <dsp:cNvPr id="0" name=""/>
        <dsp:cNvSpPr/>
      </dsp:nvSpPr>
      <dsp:spPr>
        <a:xfrm>
          <a:off x="0" y="1702630"/>
          <a:ext cx="6492875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5E93C9-154F-2246-B222-169DAE6E3340}">
      <dsp:nvSpPr>
        <dsp:cNvPr id="0" name=""/>
        <dsp:cNvSpPr/>
      </dsp:nvSpPr>
      <dsp:spPr>
        <a:xfrm>
          <a:off x="0" y="1702630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Special Guest – </a:t>
          </a:r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	Nutritionist Barbara </a:t>
          </a:r>
          <a:r>
            <a:rPr lang="en-US" sz="3200" kern="1200" dirty="0" err="1"/>
            <a:t>Lagoni</a:t>
          </a:r>
          <a:endParaRPr lang="en-US" sz="3200" kern="1200" dirty="0"/>
        </a:p>
      </dsp:txBody>
      <dsp:txXfrm>
        <a:off x="0" y="1702630"/>
        <a:ext cx="6492875" cy="1700138"/>
      </dsp:txXfrm>
    </dsp:sp>
    <dsp:sp modelId="{E708AE04-7217-C047-96D4-DE1A4CA15D9D}">
      <dsp:nvSpPr>
        <dsp:cNvPr id="0" name=""/>
        <dsp:cNvSpPr/>
      </dsp:nvSpPr>
      <dsp:spPr>
        <a:xfrm>
          <a:off x="0" y="3402769"/>
          <a:ext cx="6492875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EDBB8-46FD-5441-B29C-A9AA0D1FB56E}">
      <dsp:nvSpPr>
        <dsp:cNvPr id="0" name=""/>
        <dsp:cNvSpPr/>
      </dsp:nvSpPr>
      <dsp:spPr>
        <a:xfrm>
          <a:off x="0" y="3402769"/>
          <a:ext cx="6492875" cy="17001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Wed, May 20th, 3:00pm CT</a:t>
          </a:r>
        </a:p>
      </dsp:txBody>
      <dsp:txXfrm>
        <a:off x="0" y="3402769"/>
        <a:ext cx="6492875" cy="1700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390DB-6B1D-834F-801E-34EE383B2BE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7203D-D420-5B4D-B77F-D6B19AA881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88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C887E96A-27DC-B74D-8A23-FD5059B9D9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DC1531F4-B841-984E-9B3C-667E50BF5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18B4782B-E0B0-EA4F-B72E-9BF6A935F0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DCC48A-49FA-C74F-BF0C-6D1AE9E8C2E1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202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>
            <a:extLst>
              <a:ext uri="{FF2B5EF4-FFF2-40B4-BE49-F238E27FC236}">
                <a16:creationId xmlns:a16="http://schemas.microsoft.com/office/drawing/2014/main" id="{C887E96A-27DC-B74D-8A23-FD5059B9D9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Notes Placeholder 2">
            <a:extLst>
              <a:ext uri="{FF2B5EF4-FFF2-40B4-BE49-F238E27FC236}">
                <a16:creationId xmlns:a16="http://schemas.microsoft.com/office/drawing/2014/main" id="{DC1531F4-B841-984E-9B3C-667E50BF5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18B4782B-E0B0-EA4F-B72E-9BF6A935F0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BDCC48A-49FA-C74F-BF0C-6D1AE9E8C2E1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96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49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386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75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227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266B2-DEE1-42D9-971B-0C6BFF0E33B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43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26E55-6173-F244-985F-329F13EC8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C4B574-FF0E-3844-84B2-C98598BFB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8164B-C121-714A-A8C7-52BB89C64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0265F-235D-D945-99B0-78A461885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6E05-E4DA-434D-BD65-8227DEE3A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232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B68CB-EE86-274D-A804-6A2A1F2C5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BE3089-5E66-0F44-9787-CDC18A6E3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2DE24-BDE5-D04F-ACDD-2E2A2DA2D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071941-7A23-D241-BF0D-A4B664AF4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584BA-7EFB-D547-9D3D-7C9F2D20E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61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08A5EE-DDF7-D94F-933E-3E003FCD59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8268E4-2975-5844-AF59-CC41E1C2F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CF3341-5258-ED42-88AA-86C87479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78AF7-8520-DA43-9FFE-01A790F87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D20BD-E1E6-7240-BD06-2A5628568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4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28601"/>
            <a:ext cx="11887200" cy="5745163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Verlag" pitchFamily="2" charset="0"/>
              </a:defRPr>
            </a:lvl1pPr>
            <a:lvl2pPr>
              <a:defRPr b="0" i="0">
                <a:latin typeface="Verlag Book" pitchFamily="2" charset="0"/>
              </a:defRPr>
            </a:lvl2pPr>
            <a:lvl3pPr>
              <a:defRPr b="0" i="0">
                <a:latin typeface="Verlag Book" pitchFamily="2" charset="0"/>
              </a:defRPr>
            </a:lvl3pPr>
            <a:lvl4pPr>
              <a:defRPr b="0" i="0">
                <a:latin typeface="Verlag Book" pitchFamily="2" charset="0"/>
              </a:defRPr>
            </a:lvl4pPr>
            <a:lvl5pPr>
              <a:defRPr b="0" i="0">
                <a:latin typeface="Verlag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3196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3E2D3-C48B-4A40-BA4F-3C28A3C765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A4513C-E27C-7D4C-885C-96F0BDA1D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1E15D-458E-344C-9667-B25F3651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83225-05D8-7741-85EA-4B76F66F2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A1DAC-18E2-D94C-B176-BBE6C7372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133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6F10A-1CF4-BB40-9416-CBB92DDDA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AEA67-1D55-854E-9DBD-A32EB4735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E02F4F-3E12-FB4B-8677-3AA9030C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ACE33-559F-F141-9AD7-D2A42CAFA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32C39-E8FA-D54B-BDAA-53237AFD8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96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77485-C8B5-1C41-9AB4-AE4D740ED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D96D3-82B9-0E47-82FD-02D66C2EA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8AC3EB-1AAB-E541-89DD-D87174B426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BF97F-D876-584B-A763-3166964D6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A17B0-AE56-2E44-B767-023D22805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95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348C2-3184-AB4F-BC52-498DF0190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4553E-05E8-A54F-865A-371CB12829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C1EDD2-6A71-CA49-B174-7C16134A2D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0728A-912E-5A4C-8B74-B64818045E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F6C30-E053-FC4C-8DEE-CAF5342FE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5279DA-365F-1249-80D0-E68ED98D4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0059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29EAB-579B-464F-8E58-DD2F5DD37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58634-662F-654C-AF11-9C0949CAD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2FAD70-C457-D443-AB0C-44C3DDA34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4BECDE-2144-3D45-B05A-64459E65E2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92D776-E0D2-C14B-8DF4-04EDDC2624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943C846-CF9E-2C4D-8934-C812809BC5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B30C7E-0849-9D40-996E-3D89DAAAF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EEBA73-F290-174A-B68A-B3966ACEB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377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A5B78-EF6B-6F43-8ECC-3BC5E527F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4DC5A2-4981-6646-8183-B4929F5C26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9E095E-FDE2-8A40-8DEC-6E7115032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041FFD-4CD0-DD4D-81C4-41882BD3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44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59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69558-4352-DC42-9E1D-751868B3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693BB-8BCD-434F-A919-B144D6A16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0D713-C70B-1146-9582-0A79E0BE4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BC514-A262-F04E-8499-031165D48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C08C5-DD60-3349-B82F-280B0F171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48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DSH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B0E677-03F6-CE45-ADAE-9EB379CBA2A3}"/>
              </a:ext>
            </a:extLst>
          </p:cNvPr>
          <p:cNvSpPr txBox="1"/>
          <p:nvPr userDrawn="1"/>
        </p:nvSpPr>
        <p:spPr>
          <a:xfrm>
            <a:off x="537813" y="6060931"/>
            <a:ext cx="8374335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  <a:latin typeface="Verlag Condensed Book" charset="0"/>
                <a:ea typeface="Verlag Condensed Book" charset="0"/>
                <a:cs typeface="Verlag Condensed Book" charset="0"/>
              </a:rPr>
              <a:t>*These statements have not been evaluated by the Food and Drug Administration. This product is not intended to diagnose, treat, cure, or prevent any disease.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509E8F-7111-4248-B062-EEA31B866C1A}"/>
              </a:ext>
            </a:extLst>
          </p:cNvPr>
          <p:cNvSpPr/>
          <p:nvPr userDrawn="1"/>
        </p:nvSpPr>
        <p:spPr>
          <a:xfrm>
            <a:off x="510162" y="6060931"/>
            <a:ext cx="7920069" cy="276999"/>
          </a:xfrm>
          <a:prstGeom prst="rect">
            <a:avLst/>
          </a:prstGeom>
          <a:noFill/>
          <a:ln>
            <a:solidFill>
              <a:schemeClr val="bg2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71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EFE50-3A02-0D4F-A884-72E221667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849E0-7218-024B-8CC1-2953CEBE1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092ACA-4645-3543-B498-74BA227809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0F23B-E6F4-854E-9BA4-B4E0674F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BF750F-0BFC-B44B-8D35-A29A05180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B6CCE9-78D4-DD40-B4AC-366BEA453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48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FBDDD-6450-134D-AE91-9B121B53A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42B6C1-B6BD-6B4A-8DC5-E1CAD03408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9B72A-0FCD-2D48-AA87-4034BE3D3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AC5A7-4664-8B4C-8917-9BD5BCC121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CB3A69-EB0B-3E42-8466-F79C8BBFD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5E0FF-45AD-4247-8892-EAF37C1CE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82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DF9A1-C1B3-E447-A7A4-7EE091A2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46D7A-8193-4246-A2C5-10C34B7885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DD78B-E1B6-A74E-8B7F-84C5321C04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42EEDE-AA4C-0348-ADB3-D4B2E925B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551A0-5971-6649-BA03-4D39267D7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4925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CBC8C8-82D0-3D4D-B3BE-7E1C9B71DF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9C8E86-2904-4E4A-9DF2-EFD0A2737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61259-0A96-9E46-8910-497D25CF57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75F36D-E520-6648-A76B-94AC9A33FF42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AB7FD-0AFF-114F-81B8-AC2C3F038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4F652-58DE-FE49-890A-83BDEE6A6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97CC12-4324-2442-92CD-45AFF193E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033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4800" y="228601"/>
            <a:ext cx="11887200" cy="5745163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Verlag" pitchFamily="2" charset="0"/>
              </a:defRPr>
            </a:lvl1pPr>
            <a:lvl2pPr>
              <a:defRPr b="0" i="0">
                <a:latin typeface="Verlag Book" pitchFamily="2" charset="0"/>
              </a:defRPr>
            </a:lvl2pPr>
            <a:lvl3pPr>
              <a:defRPr b="0" i="0">
                <a:latin typeface="Verlag Book" pitchFamily="2" charset="0"/>
              </a:defRPr>
            </a:lvl3pPr>
            <a:lvl4pPr>
              <a:defRPr b="0" i="0">
                <a:latin typeface="Verlag Book" pitchFamily="2" charset="0"/>
              </a:defRPr>
            </a:lvl4pPr>
            <a:lvl5pPr>
              <a:defRPr b="0" i="0">
                <a:latin typeface="Verlag Book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446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1A3FC-49AE-BD41-B4AF-FEFCE477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A1671-CFF6-2D4F-82C5-A79EF6D40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9DEA5-0596-304E-AC7F-84FBA5D4C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17225-0730-A141-B67A-3EE54DDC4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F5976-40BF-E247-9BC3-8472C6601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33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B99A0-890D-DC4D-9590-7C6988C69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25B27-EB07-0049-815D-34971515D4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1FBE4E-6CD6-6A44-BF08-AB7C528EF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A9FFF4-88B9-3940-A0AF-55FC7874D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254118-F524-DA46-91D2-F8AD007DC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DB65CE-4036-6F47-8D28-48E0D781C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43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78D6-6975-9D44-AFDD-62C16CD8E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F85C8-FC1A-974F-8319-46FB2F272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7C2919-5F6B-B442-9584-08AE7625C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BA4EC0-E238-4F46-9D10-4B16A58C9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FC1734-6DAA-514A-B925-D9C374143A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0D9773-6E99-3E43-A8C7-62A4C923F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80F631-5DE8-154E-8F5E-49D6116CB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24E3E3-C295-3443-BD3E-8CDA667FC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43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4B807-05EE-C24E-B7BA-1E3CD1A7B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B9602E-9FE3-B847-8EFD-17EE0376B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EF7C8-BD62-6240-A5EB-74C65F6B7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225-53E6-9448-A344-CFABDAE60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1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B57E62-1E7D-CB40-8440-C7459FC96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BD33D-BA3A-C54C-919F-9B1ED8D4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94FB2-40CB-4244-B3B0-16B546779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30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7C-8392-3A47-BBE6-89824EE70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B4A1F-E0B0-8748-B8CA-BB41B7552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CA79D7-8E6F-8044-8512-7639C781B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4D9FC-8793-7340-A43B-2DF877AC0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55196-F442-AA4E-A88B-DEB8BC536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717772-F9CD-8543-8C57-A3DD86B89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973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61577-F886-C442-BFC0-B3B686C47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5B89B3-02F7-8742-9822-93F384F406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9F9E0-53EB-484F-A3AB-C80704D03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6C0DBF-0E0F-5746-8117-31CB9D365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5D1FAB-F798-3D4E-A9FE-511B5883D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91B7BC-0A6F-F648-A2EC-0997BE4C9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142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D70D95-EE79-804D-8A18-A356CAB1C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55D892-6E9B-A64F-A908-60763E5DB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1252DF-8AC5-A84F-908D-96180E4A7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9EE4B-9B50-F64F-A006-8BA2A591E345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33FAB-BD10-1541-BECC-2F26606BC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14D30-C7D4-B149-950B-7BCF102477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AE30-C537-F14F-A2E2-AD35F62C35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97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2CB6F39-8467-9849-A051-6B5E523E58A7}"/>
              </a:ext>
            </a:extLst>
          </p:cNvPr>
          <p:cNvGrpSpPr/>
          <p:nvPr userDrawn="1"/>
        </p:nvGrpSpPr>
        <p:grpSpPr>
          <a:xfrm>
            <a:off x="0" y="6495419"/>
            <a:ext cx="12192000" cy="381241"/>
            <a:chOff x="0" y="10680303"/>
            <a:chExt cx="20104100" cy="628650"/>
          </a:xfrm>
        </p:grpSpPr>
        <p:sp>
          <p:nvSpPr>
            <p:cNvPr id="8" name="bk object 16">
              <a:extLst>
                <a:ext uri="{FF2B5EF4-FFF2-40B4-BE49-F238E27FC236}">
                  <a16:creationId xmlns:a16="http://schemas.microsoft.com/office/drawing/2014/main" id="{8DFF1E5B-689A-934B-8768-7E1F9D7494E4}"/>
                </a:ext>
              </a:extLst>
            </p:cNvPr>
            <p:cNvSpPr/>
            <p:nvPr userDrawn="1"/>
          </p:nvSpPr>
          <p:spPr>
            <a:xfrm>
              <a:off x="0" y="10680303"/>
              <a:ext cx="20104100" cy="628650"/>
            </a:xfrm>
            <a:custGeom>
              <a:avLst/>
              <a:gdLst/>
              <a:ahLst/>
              <a:cxnLst/>
              <a:rect l="l" t="t" r="r" b="b"/>
              <a:pathLst>
                <a:path w="20104100" h="628650">
                  <a:moveTo>
                    <a:pt x="0" y="628253"/>
                  </a:moveTo>
                  <a:lnTo>
                    <a:pt x="20104099" y="628253"/>
                  </a:lnTo>
                  <a:lnTo>
                    <a:pt x="20104099" y="0"/>
                  </a:lnTo>
                  <a:lnTo>
                    <a:pt x="0" y="0"/>
                  </a:lnTo>
                  <a:lnTo>
                    <a:pt x="0" y="628253"/>
                  </a:lnTo>
                  <a:close/>
                </a:path>
              </a:pathLst>
            </a:custGeom>
            <a:solidFill>
              <a:srgbClr val="F6F7FA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9" name="bk object 17">
              <a:extLst>
                <a:ext uri="{FF2B5EF4-FFF2-40B4-BE49-F238E27FC236}">
                  <a16:creationId xmlns:a16="http://schemas.microsoft.com/office/drawing/2014/main" id="{D8BFFC9C-B889-CE47-AA8D-22C8662370F5}"/>
                </a:ext>
              </a:extLst>
            </p:cNvPr>
            <p:cNvSpPr/>
            <p:nvPr userDrawn="1"/>
          </p:nvSpPr>
          <p:spPr>
            <a:xfrm>
              <a:off x="19113451" y="10963829"/>
              <a:ext cx="168275" cy="175260"/>
            </a:xfrm>
            <a:custGeom>
              <a:avLst/>
              <a:gdLst/>
              <a:ahLst/>
              <a:cxnLst/>
              <a:rect l="l" t="t" r="r" b="b"/>
              <a:pathLst>
                <a:path w="168275" h="175259">
                  <a:moveTo>
                    <a:pt x="120991" y="0"/>
                  </a:moveTo>
                  <a:lnTo>
                    <a:pt x="81503" y="6863"/>
                  </a:lnTo>
                  <a:lnTo>
                    <a:pt x="25307" y="51559"/>
                  </a:lnTo>
                  <a:lnTo>
                    <a:pt x="0" y="121408"/>
                  </a:lnTo>
                  <a:lnTo>
                    <a:pt x="4788" y="150490"/>
                  </a:lnTo>
                  <a:lnTo>
                    <a:pt x="22177" y="168737"/>
                  </a:lnTo>
                  <a:lnTo>
                    <a:pt x="50941" y="175062"/>
                  </a:lnTo>
                  <a:lnTo>
                    <a:pt x="68417" y="173732"/>
                  </a:lnTo>
                  <a:lnTo>
                    <a:pt x="112635" y="158529"/>
                  </a:lnTo>
                  <a:lnTo>
                    <a:pt x="122467" y="148623"/>
                  </a:lnTo>
                  <a:lnTo>
                    <a:pt x="75757" y="148623"/>
                  </a:lnTo>
                  <a:lnTo>
                    <a:pt x="63460" y="146325"/>
                  </a:lnTo>
                  <a:lnTo>
                    <a:pt x="55242" y="138915"/>
                  </a:lnTo>
                  <a:lnTo>
                    <a:pt x="51991" y="125622"/>
                  </a:lnTo>
                  <a:lnTo>
                    <a:pt x="54595" y="105672"/>
                  </a:lnTo>
                  <a:lnTo>
                    <a:pt x="61684" y="104028"/>
                  </a:lnTo>
                  <a:lnTo>
                    <a:pt x="87251" y="97658"/>
                  </a:lnTo>
                  <a:lnTo>
                    <a:pt x="116955" y="87723"/>
                  </a:lnTo>
                  <a:lnTo>
                    <a:pt x="117345" y="87515"/>
                  </a:lnTo>
                  <a:lnTo>
                    <a:pt x="58836" y="87515"/>
                  </a:lnTo>
                  <a:lnTo>
                    <a:pt x="62093" y="78290"/>
                  </a:lnTo>
                  <a:lnTo>
                    <a:pt x="69291" y="59806"/>
                  </a:lnTo>
                  <a:lnTo>
                    <a:pt x="79415" y="40742"/>
                  </a:lnTo>
                  <a:lnTo>
                    <a:pt x="92648" y="25832"/>
                  </a:lnTo>
                  <a:lnTo>
                    <a:pt x="109170" y="19810"/>
                  </a:lnTo>
                  <a:lnTo>
                    <a:pt x="163633" y="19810"/>
                  </a:lnTo>
                  <a:lnTo>
                    <a:pt x="161243" y="14034"/>
                  </a:lnTo>
                  <a:lnTo>
                    <a:pt x="144652" y="3611"/>
                  </a:lnTo>
                  <a:lnTo>
                    <a:pt x="120991" y="0"/>
                  </a:lnTo>
                  <a:close/>
                </a:path>
                <a:path w="168275" h="175259">
                  <a:moveTo>
                    <a:pt x="130918" y="122205"/>
                  </a:moveTo>
                  <a:lnTo>
                    <a:pt x="87459" y="146702"/>
                  </a:lnTo>
                  <a:lnTo>
                    <a:pt x="75757" y="148623"/>
                  </a:lnTo>
                  <a:lnTo>
                    <a:pt x="122467" y="148623"/>
                  </a:lnTo>
                  <a:lnTo>
                    <a:pt x="130918" y="122205"/>
                  </a:lnTo>
                  <a:close/>
                </a:path>
                <a:path w="168275" h="175259">
                  <a:moveTo>
                    <a:pt x="163633" y="19810"/>
                  </a:moveTo>
                  <a:lnTo>
                    <a:pt x="109170" y="19810"/>
                  </a:lnTo>
                  <a:lnTo>
                    <a:pt x="119217" y="22247"/>
                  </a:lnTo>
                  <a:lnTo>
                    <a:pt x="123397" y="28649"/>
                  </a:lnTo>
                  <a:lnTo>
                    <a:pt x="95496" y="72866"/>
                  </a:lnTo>
                  <a:lnTo>
                    <a:pt x="58836" y="87515"/>
                  </a:lnTo>
                  <a:lnTo>
                    <a:pt x="117345" y="87515"/>
                  </a:lnTo>
                  <a:lnTo>
                    <a:pt x="144263" y="73146"/>
                  </a:lnTo>
                  <a:lnTo>
                    <a:pt x="162644" y="52846"/>
                  </a:lnTo>
                  <a:lnTo>
                    <a:pt x="168121" y="30652"/>
                  </a:lnTo>
                  <a:lnTo>
                    <a:pt x="163633" y="198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0" name="bk object 18">
              <a:extLst>
                <a:ext uri="{FF2B5EF4-FFF2-40B4-BE49-F238E27FC236}">
                  <a16:creationId xmlns:a16="http://schemas.microsoft.com/office/drawing/2014/main" id="{0CC52082-7359-434E-A763-807E0ADEC0AF}"/>
                </a:ext>
              </a:extLst>
            </p:cNvPr>
            <p:cNvSpPr/>
            <p:nvPr userDrawn="1"/>
          </p:nvSpPr>
          <p:spPr>
            <a:xfrm>
              <a:off x="19278367" y="10963829"/>
              <a:ext cx="168275" cy="175260"/>
            </a:xfrm>
            <a:custGeom>
              <a:avLst/>
              <a:gdLst/>
              <a:ahLst/>
              <a:cxnLst/>
              <a:rect l="l" t="t" r="r" b="b"/>
              <a:pathLst>
                <a:path w="168275" h="175259">
                  <a:moveTo>
                    <a:pt x="120973" y="0"/>
                  </a:moveTo>
                  <a:lnTo>
                    <a:pt x="81492" y="6863"/>
                  </a:lnTo>
                  <a:lnTo>
                    <a:pt x="25295" y="51559"/>
                  </a:lnTo>
                  <a:lnTo>
                    <a:pt x="0" y="121408"/>
                  </a:lnTo>
                  <a:lnTo>
                    <a:pt x="4800" y="150490"/>
                  </a:lnTo>
                  <a:lnTo>
                    <a:pt x="22191" y="168737"/>
                  </a:lnTo>
                  <a:lnTo>
                    <a:pt x="50954" y="175062"/>
                  </a:lnTo>
                  <a:lnTo>
                    <a:pt x="68413" y="173732"/>
                  </a:lnTo>
                  <a:lnTo>
                    <a:pt x="112659" y="158529"/>
                  </a:lnTo>
                  <a:lnTo>
                    <a:pt x="122468" y="148623"/>
                  </a:lnTo>
                  <a:lnTo>
                    <a:pt x="75728" y="148623"/>
                  </a:lnTo>
                  <a:lnTo>
                    <a:pt x="63450" y="146325"/>
                  </a:lnTo>
                  <a:lnTo>
                    <a:pt x="55253" y="138915"/>
                  </a:lnTo>
                  <a:lnTo>
                    <a:pt x="52019" y="125622"/>
                  </a:lnTo>
                  <a:lnTo>
                    <a:pt x="54630" y="105672"/>
                  </a:lnTo>
                  <a:lnTo>
                    <a:pt x="61739" y="104028"/>
                  </a:lnTo>
                  <a:lnTo>
                    <a:pt x="87265" y="97658"/>
                  </a:lnTo>
                  <a:lnTo>
                    <a:pt x="116951" y="87723"/>
                  </a:lnTo>
                  <a:lnTo>
                    <a:pt x="117341" y="87515"/>
                  </a:lnTo>
                  <a:lnTo>
                    <a:pt x="58786" y="87515"/>
                  </a:lnTo>
                  <a:lnTo>
                    <a:pt x="62127" y="78290"/>
                  </a:lnTo>
                  <a:lnTo>
                    <a:pt x="69300" y="59806"/>
                  </a:lnTo>
                  <a:lnTo>
                    <a:pt x="79413" y="40742"/>
                  </a:lnTo>
                  <a:lnTo>
                    <a:pt x="92649" y="25832"/>
                  </a:lnTo>
                  <a:lnTo>
                    <a:pt x="109193" y="19810"/>
                  </a:lnTo>
                  <a:lnTo>
                    <a:pt x="163648" y="19810"/>
                  </a:lnTo>
                  <a:lnTo>
                    <a:pt x="161253" y="14034"/>
                  </a:lnTo>
                  <a:lnTo>
                    <a:pt x="144647" y="3611"/>
                  </a:lnTo>
                  <a:lnTo>
                    <a:pt x="120973" y="0"/>
                  </a:lnTo>
                  <a:close/>
                </a:path>
                <a:path w="168275" h="175259">
                  <a:moveTo>
                    <a:pt x="130962" y="122205"/>
                  </a:moveTo>
                  <a:lnTo>
                    <a:pt x="87458" y="146702"/>
                  </a:lnTo>
                  <a:lnTo>
                    <a:pt x="75728" y="148623"/>
                  </a:lnTo>
                  <a:lnTo>
                    <a:pt x="122468" y="148623"/>
                  </a:lnTo>
                  <a:lnTo>
                    <a:pt x="130962" y="122205"/>
                  </a:lnTo>
                  <a:close/>
                </a:path>
                <a:path w="168275" h="175259">
                  <a:moveTo>
                    <a:pt x="163648" y="19810"/>
                  </a:moveTo>
                  <a:lnTo>
                    <a:pt x="109193" y="19810"/>
                  </a:lnTo>
                  <a:lnTo>
                    <a:pt x="119230" y="22247"/>
                  </a:lnTo>
                  <a:lnTo>
                    <a:pt x="123406" y="28649"/>
                  </a:lnTo>
                  <a:lnTo>
                    <a:pt x="95517" y="72866"/>
                  </a:lnTo>
                  <a:lnTo>
                    <a:pt x="58786" y="87515"/>
                  </a:lnTo>
                  <a:lnTo>
                    <a:pt x="117341" y="87515"/>
                  </a:lnTo>
                  <a:lnTo>
                    <a:pt x="144264" y="73146"/>
                  </a:lnTo>
                  <a:lnTo>
                    <a:pt x="162668" y="52846"/>
                  </a:lnTo>
                  <a:lnTo>
                    <a:pt x="168144" y="30652"/>
                  </a:lnTo>
                  <a:lnTo>
                    <a:pt x="163648" y="198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1" name="bk object 19">
              <a:extLst>
                <a:ext uri="{FF2B5EF4-FFF2-40B4-BE49-F238E27FC236}">
                  <a16:creationId xmlns:a16="http://schemas.microsoft.com/office/drawing/2014/main" id="{A582CB41-FDAF-AE4E-9281-6F2FD54A1D1C}"/>
                </a:ext>
              </a:extLst>
            </p:cNvPr>
            <p:cNvSpPr/>
            <p:nvPr userDrawn="1"/>
          </p:nvSpPr>
          <p:spPr>
            <a:xfrm>
              <a:off x="18658493" y="10965008"/>
              <a:ext cx="201930" cy="173990"/>
            </a:xfrm>
            <a:custGeom>
              <a:avLst/>
              <a:gdLst/>
              <a:ahLst/>
              <a:cxnLst/>
              <a:rect l="l" t="t" r="r" b="b"/>
              <a:pathLst>
                <a:path w="201930" h="173990">
                  <a:moveTo>
                    <a:pt x="111661" y="0"/>
                  </a:moveTo>
                  <a:lnTo>
                    <a:pt x="50399" y="24153"/>
                  </a:lnTo>
                  <a:lnTo>
                    <a:pt x="8973" y="84227"/>
                  </a:lnTo>
                  <a:lnTo>
                    <a:pt x="0" y="120876"/>
                  </a:lnTo>
                  <a:lnTo>
                    <a:pt x="2874" y="149008"/>
                  </a:lnTo>
                  <a:lnTo>
                    <a:pt x="16987" y="167045"/>
                  </a:lnTo>
                  <a:lnTo>
                    <a:pt x="41726" y="173408"/>
                  </a:lnTo>
                  <a:lnTo>
                    <a:pt x="61958" y="170312"/>
                  </a:lnTo>
                  <a:lnTo>
                    <a:pt x="80038" y="162262"/>
                  </a:lnTo>
                  <a:lnTo>
                    <a:pt x="95211" y="151109"/>
                  </a:lnTo>
                  <a:lnTo>
                    <a:pt x="100559" y="145346"/>
                  </a:lnTo>
                  <a:lnTo>
                    <a:pt x="69862" y="145346"/>
                  </a:lnTo>
                  <a:lnTo>
                    <a:pt x="59540" y="141579"/>
                  </a:lnTo>
                  <a:lnTo>
                    <a:pt x="54939" y="130068"/>
                  </a:lnTo>
                  <a:lnTo>
                    <a:pt x="56634" y="110497"/>
                  </a:lnTo>
                  <a:lnTo>
                    <a:pt x="65202" y="82552"/>
                  </a:lnTo>
                  <a:lnTo>
                    <a:pt x="78643" y="53510"/>
                  </a:lnTo>
                  <a:lnTo>
                    <a:pt x="91964" y="34682"/>
                  </a:lnTo>
                  <a:lnTo>
                    <a:pt x="105001" y="24519"/>
                  </a:lnTo>
                  <a:lnTo>
                    <a:pt x="117588" y="21475"/>
                  </a:lnTo>
                  <a:lnTo>
                    <a:pt x="195813" y="21475"/>
                  </a:lnTo>
                  <a:lnTo>
                    <a:pt x="196362" y="19810"/>
                  </a:lnTo>
                  <a:lnTo>
                    <a:pt x="145723" y="19810"/>
                  </a:lnTo>
                  <a:lnTo>
                    <a:pt x="141969" y="12814"/>
                  </a:lnTo>
                  <a:lnTo>
                    <a:pt x="135320" y="6425"/>
                  </a:lnTo>
                  <a:lnTo>
                    <a:pt x="125399" y="1795"/>
                  </a:lnTo>
                  <a:lnTo>
                    <a:pt x="111661" y="0"/>
                  </a:lnTo>
                  <a:close/>
                </a:path>
                <a:path w="201930" h="173990">
                  <a:moveTo>
                    <a:pt x="157097" y="138707"/>
                  </a:moveTo>
                  <a:lnTo>
                    <a:pt x="106719" y="138707"/>
                  </a:lnTo>
                  <a:lnTo>
                    <a:pt x="96751" y="168455"/>
                  </a:lnTo>
                  <a:lnTo>
                    <a:pt x="102950" y="167460"/>
                  </a:lnTo>
                  <a:lnTo>
                    <a:pt x="111682" y="166790"/>
                  </a:lnTo>
                  <a:lnTo>
                    <a:pt x="147823" y="166790"/>
                  </a:lnTo>
                  <a:lnTo>
                    <a:pt x="157097" y="138707"/>
                  </a:lnTo>
                  <a:close/>
                </a:path>
                <a:path w="201930" h="173990">
                  <a:moveTo>
                    <a:pt x="147823" y="166790"/>
                  </a:moveTo>
                  <a:lnTo>
                    <a:pt x="121766" y="166790"/>
                  </a:lnTo>
                  <a:lnTo>
                    <a:pt x="129222" y="166910"/>
                  </a:lnTo>
                  <a:lnTo>
                    <a:pt x="136212" y="167250"/>
                  </a:lnTo>
                  <a:lnTo>
                    <a:pt x="142355" y="167775"/>
                  </a:lnTo>
                  <a:lnTo>
                    <a:pt x="147273" y="168455"/>
                  </a:lnTo>
                  <a:lnTo>
                    <a:pt x="147823" y="166790"/>
                  </a:lnTo>
                  <a:close/>
                </a:path>
                <a:path w="201930" h="173990">
                  <a:moveTo>
                    <a:pt x="195813" y="21475"/>
                  </a:moveTo>
                  <a:lnTo>
                    <a:pt x="117588" y="21475"/>
                  </a:lnTo>
                  <a:lnTo>
                    <a:pt x="129126" y="24209"/>
                  </a:lnTo>
                  <a:lnTo>
                    <a:pt x="135068" y="33444"/>
                  </a:lnTo>
                  <a:lnTo>
                    <a:pt x="126342" y="77610"/>
                  </a:lnTo>
                  <a:lnTo>
                    <a:pt x="98380" y="129450"/>
                  </a:lnTo>
                  <a:lnTo>
                    <a:pt x="69862" y="145346"/>
                  </a:lnTo>
                  <a:lnTo>
                    <a:pt x="100559" y="145346"/>
                  </a:lnTo>
                  <a:lnTo>
                    <a:pt x="106719" y="138707"/>
                  </a:lnTo>
                  <a:lnTo>
                    <a:pt x="157097" y="138707"/>
                  </a:lnTo>
                  <a:lnTo>
                    <a:pt x="195813" y="21475"/>
                  </a:lnTo>
                  <a:close/>
                </a:path>
                <a:path w="201930" h="173990">
                  <a:moveTo>
                    <a:pt x="149702" y="3298"/>
                  </a:moveTo>
                  <a:lnTo>
                    <a:pt x="145723" y="19810"/>
                  </a:lnTo>
                  <a:lnTo>
                    <a:pt x="196362" y="19810"/>
                  </a:lnTo>
                  <a:lnTo>
                    <a:pt x="201273" y="4942"/>
                  </a:lnTo>
                  <a:lnTo>
                    <a:pt x="175230" y="4942"/>
                  </a:lnTo>
                  <a:lnTo>
                    <a:pt x="167780" y="4823"/>
                  </a:lnTo>
                  <a:lnTo>
                    <a:pt x="160782" y="4489"/>
                  </a:lnTo>
                  <a:lnTo>
                    <a:pt x="154626" y="3970"/>
                  </a:lnTo>
                  <a:lnTo>
                    <a:pt x="149702" y="3298"/>
                  </a:lnTo>
                  <a:close/>
                </a:path>
                <a:path w="201930" h="173990">
                  <a:moveTo>
                    <a:pt x="201816" y="3298"/>
                  </a:moveTo>
                  <a:lnTo>
                    <a:pt x="196451" y="3970"/>
                  </a:lnTo>
                  <a:lnTo>
                    <a:pt x="189968" y="4489"/>
                  </a:lnTo>
                  <a:lnTo>
                    <a:pt x="182762" y="4823"/>
                  </a:lnTo>
                  <a:lnTo>
                    <a:pt x="175230" y="4942"/>
                  </a:lnTo>
                  <a:lnTo>
                    <a:pt x="201273" y="4942"/>
                  </a:lnTo>
                  <a:lnTo>
                    <a:pt x="201816" y="329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2" name="bk object 20">
              <a:extLst>
                <a:ext uri="{FF2B5EF4-FFF2-40B4-BE49-F238E27FC236}">
                  <a16:creationId xmlns:a16="http://schemas.microsoft.com/office/drawing/2014/main" id="{EC6BF178-C77D-6F46-B48E-52E306B2CDA4}"/>
                </a:ext>
              </a:extLst>
            </p:cNvPr>
            <p:cNvSpPr/>
            <p:nvPr userDrawn="1"/>
          </p:nvSpPr>
          <p:spPr>
            <a:xfrm>
              <a:off x="18458679" y="10889042"/>
              <a:ext cx="194945" cy="244475"/>
            </a:xfrm>
            <a:custGeom>
              <a:avLst/>
              <a:gdLst/>
              <a:ahLst/>
              <a:cxnLst/>
              <a:rect l="l" t="t" r="r" b="b"/>
              <a:pathLst>
                <a:path w="194944" h="244475">
                  <a:moveTo>
                    <a:pt x="79746" y="0"/>
                  </a:moveTo>
                  <a:lnTo>
                    <a:pt x="0" y="244421"/>
                  </a:lnTo>
                  <a:lnTo>
                    <a:pt x="5355" y="243742"/>
                  </a:lnTo>
                  <a:lnTo>
                    <a:pt x="11847" y="243216"/>
                  </a:lnTo>
                  <a:lnTo>
                    <a:pt x="19062" y="242877"/>
                  </a:lnTo>
                  <a:lnTo>
                    <a:pt x="26585" y="242757"/>
                  </a:lnTo>
                  <a:lnTo>
                    <a:pt x="51974" y="242757"/>
                  </a:lnTo>
                  <a:lnTo>
                    <a:pt x="76751" y="163492"/>
                  </a:lnTo>
                  <a:lnTo>
                    <a:pt x="88606" y="135133"/>
                  </a:lnTo>
                  <a:lnTo>
                    <a:pt x="102368" y="116213"/>
                  </a:lnTo>
                  <a:lnTo>
                    <a:pt x="114662" y="107337"/>
                  </a:lnTo>
                  <a:lnTo>
                    <a:pt x="93777" y="107337"/>
                  </a:lnTo>
                  <a:lnTo>
                    <a:pt x="130637" y="1643"/>
                  </a:lnTo>
                  <a:lnTo>
                    <a:pt x="94562" y="1643"/>
                  </a:lnTo>
                  <a:lnTo>
                    <a:pt x="85327" y="984"/>
                  </a:lnTo>
                  <a:lnTo>
                    <a:pt x="79746" y="0"/>
                  </a:lnTo>
                  <a:close/>
                </a:path>
                <a:path w="194944" h="244475">
                  <a:moveTo>
                    <a:pt x="51974" y="242757"/>
                  </a:moveTo>
                  <a:lnTo>
                    <a:pt x="36658" y="242757"/>
                  </a:lnTo>
                  <a:lnTo>
                    <a:pt x="45904" y="243427"/>
                  </a:lnTo>
                  <a:lnTo>
                    <a:pt x="51453" y="244421"/>
                  </a:lnTo>
                  <a:lnTo>
                    <a:pt x="51974" y="242757"/>
                  </a:lnTo>
                  <a:close/>
                </a:path>
                <a:path w="194944" h="244475">
                  <a:moveTo>
                    <a:pt x="193259" y="102373"/>
                  </a:moveTo>
                  <a:lnTo>
                    <a:pt x="131441" y="102373"/>
                  </a:lnTo>
                  <a:lnTo>
                    <a:pt x="139521" y="104353"/>
                  </a:lnTo>
                  <a:lnTo>
                    <a:pt x="143095" y="110267"/>
                  </a:lnTo>
                  <a:lnTo>
                    <a:pt x="142773" y="120083"/>
                  </a:lnTo>
                  <a:lnTo>
                    <a:pt x="139168" y="133765"/>
                  </a:lnTo>
                  <a:lnTo>
                    <a:pt x="102928" y="244421"/>
                  </a:lnTo>
                  <a:lnTo>
                    <a:pt x="108289" y="243742"/>
                  </a:lnTo>
                  <a:lnTo>
                    <a:pt x="114784" y="243216"/>
                  </a:lnTo>
                  <a:lnTo>
                    <a:pt x="122006" y="242877"/>
                  </a:lnTo>
                  <a:lnTo>
                    <a:pt x="129545" y="242757"/>
                  </a:lnTo>
                  <a:lnTo>
                    <a:pt x="154941" y="242757"/>
                  </a:lnTo>
                  <a:lnTo>
                    <a:pt x="190706" y="132132"/>
                  </a:lnTo>
                  <a:lnTo>
                    <a:pt x="194616" y="107062"/>
                  </a:lnTo>
                  <a:lnTo>
                    <a:pt x="193259" y="102373"/>
                  </a:lnTo>
                  <a:close/>
                </a:path>
                <a:path w="194944" h="244475">
                  <a:moveTo>
                    <a:pt x="154941" y="242757"/>
                  </a:moveTo>
                  <a:lnTo>
                    <a:pt x="139639" y="242757"/>
                  </a:lnTo>
                  <a:lnTo>
                    <a:pt x="148843" y="243427"/>
                  </a:lnTo>
                  <a:lnTo>
                    <a:pt x="154403" y="244421"/>
                  </a:lnTo>
                  <a:lnTo>
                    <a:pt x="154941" y="242757"/>
                  </a:lnTo>
                  <a:close/>
                </a:path>
                <a:path w="194944" h="244475">
                  <a:moveTo>
                    <a:pt x="156351" y="74311"/>
                  </a:moveTo>
                  <a:lnTo>
                    <a:pt x="137334" y="77382"/>
                  </a:lnTo>
                  <a:lnTo>
                    <a:pt x="119728" y="85252"/>
                  </a:lnTo>
                  <a:lnTo>
                    <a:pt x="104789" y="95908"/>
                  </a:lnTo>
                  <a:lnTo>
                    <a:pt x="93777" y="107337"/>
                  </a:lnTo>
                  <a:lnTo>
                    <a:pt x="114662" y="107337"/>
                  </a:lnTo>
                  <a:lnTo>
                    <a:pt x="116994" y="105653"/>
                  </a:lnTo>
                  <a:lnTo>
                    <a:pt x="131441" y="102373"/>
                  </a:lnTo>
                  <a:lnTo>
                    <a:pt x="193259" y="102373"/>
                  </a:lnTo>
                  <a:lnTo>
                    <a:pt x="189380" y="88968"/>
                  </a:lnTo>
                  <a:lnTo>
                    <a:pt x="176218" y="78001"/>
                  </a:lnTo>
                  <a:lnTo>
                    <a:pt x="156351" y="74311"/>
                  </a:lnTo>
                  <a:close/>
                </a:path>
                <a:path w="194944" h="244475">
                  <a:moveTo>
                    <a:pt x="131210" y="0"/>
                  </a:moveTo>
                  <a:lnTo>
                    <a:pt x="125838" y="676"/>
                  </a:lnTo>
                  <a:lnTo>
                    <a:pt x="119351" y="1194"/>
                  </a:lnTo>
                  <a:lnTo>
                    <a:pt x="112146" y="1526"/>
                  </a:lnTo>
                  <a:lnTo>
                    <a:pt x="104625" y="1643"/>
                  </a:lnTo>
                  <a:lnTo>
                    <a:pt x="130637" y="1643"/>
                  </a:lnTo>
                  <a:lnTo>
                    <a:pt x="1312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3" name="bk object 21">
              <a:extLst>
                <a:ext uri="{FF2B5EF4-FFF2-40B4-BE49-F238E27FC236}">
                  <a16:creationId xmlns:a16="http://schemas.microsoft.com/office/drawing/2014/main" id="{A29B92EC-D885-FA47-9E4A-A1118308FDFD}"/>
                </a:ext>
              </a:extLst>
            </p:cNvPr>
            <p:cNvSpPr/>
            <p:nvPr userDrawn="1"/>
          </p:nvSpPr>
          <p:spPr>
            <a:xfrm>
              <a:off x="18842021" y="10889053"/>
              <a:ext cx="205740" cy="244475"/>
            </a:xfrm>
            <a:custGeom>
              <a:avLst/>
              <a:gdLst/>
              <a:ahLst/>
              <a:cxnLst/>
              <a:rect l="l" t="t" r="r" b="b"/>
              <a:pathLst>
                <a:path w="205740" h="244475">
                  <a:moveTo>
                    <a:pt x="79756" y="0"/>
                  </a:moveTo>
                  <a:lnTo>
                    <a:pt x="0" y="244411"/>
                  </a:lnTo>
                  <a:lnTo>
                    <a:pt x="5354" y="243731"/>
                  </a:lnTo>
                  <a:lnTo>
                    <a:pt x="11836" y="243205"/>
                  </a:lnTo>
                  <a:lnTo>
                    <a:pt x="19046" y="242866"/>
                  </a:lnTo>
                  <a:lnTo>
                    <a:pt x="26585" y="242746"/>
                  </a:lnTo>
                  <a:lnTo>
                    <a:pt x="51923" y="242746"/>
                  </a:lnTo>
                  <a:lnTo>
                    <a:pt x="76447" y="159534"/>
                  </a:lnTo>
                  <a:lnTo>
                    <a:pt x="127936" y="159534"/>
                  </a:lnTo>
                  <a:lnTo>
                    <a:pt x="120310" y="143985"/>
                  </a:lnTo>
                  <a:lnTo>
                    <a:pt x="80960" y="143985"/>
                  </a:lnTo>
                  <a:lnTo>
                    <a:pt x="130661" y="1633"/>
                  </a:lnTo>
                  <a:lnTo>
                    <a:pt x="94562" y="1633"/>
                  </a:lnTo>
                  <a:lnTo>
                    <a:pt x="85327" y="973"/>
                  </a:lnTo>
                  <a:lnTo>
                    <a:pt x="79756" y="0"/>
                  </a:lnTo>
                  <a:close/>
                </a:path>
                <a:path w="205740" h="244475">
                  <a:moveTo>
                    <a:pt x="51923" y="242746"/>
                  </a:moveTo>
                  <a:lnTo>
                    <a:pt x="36658" y="242746"/>
                  </a:lnTo>
                  <a:lnTo>
                    <a:pt x="45862" y="243416"/>
                  </a:lnTo>
                  <a:lnTo>
                    <a:pt x="51432" y="244411"/>
                  </a:lnTo>
                  <a:lnTo>
                    <a:pt x="51923" y="242746"/>
                  </a:lnTo>
                  <a:close/>
                </a:path>
                <a:path w="205740" h="244475">
                  <a:moveTo>
                    <a:pt x="127936" y="159534"/>
                  </a:moveTo>
                  <a:lnTo>
                    <a:pt x="76447" y="159534"/>
                  </a:lnTo>
                  <a:lnTo>
                    <a:pt x="114090" y="243950"/>
                  </a:lnTo>
                  <a:lnTo>
                    <a:pt x="119511" y="243269"/>
                  </a:lnTo>
                  <a:lnTo>
                    <a:pt x="126086" y="242709"/>
                  </a:lnTo>
                  <a:lnTo>
                    <a:pt x="133369" y="242330"/>
                  </a:lnTo>
                  <a:lnTo>
                    <a:pt x="140917" y="242191"/>
                  </a:lnTo>
                  <a:lnTo>
                    <a:pt x="168472" y="242191"/>
                  </a:lnTo>
                  <a:lnTo>
                    <a:pt x="127936" y="159534"/>
                  </a:lnTo>
                  <a:close/>
                </a:path>
                <a:path w="205740" h="244475">
                  <a:moveTo>
                    <a:pt x="168472" y="242191"/>
                  </a:moveTo>
                  <a:lnTo>
                    <a:pt x="140917" y="242191"/>
                  </a:lnTo>
                  <a:lnTo>
                    <a:pt x="148826" y="242330"/>
                  </a:lnTo>
                  <a:lnTo>
                    <a:pt x="156822" y="242709"/>
                  </a:lnTo>
                  <a:lnTo>
                    <a:pt x="163970" y="243269"/>
                  </a:lnTo>
                  <a:lnTo>
                    <a:pt x="169335" y="243950"/>
                  </a:lnTo>
                  <a:lnTo>
                    <a:pt x="168472" y="242191"/>
                  </a:lnTo>
                  <a:close/>
                </a:path>
                <a:path w="205740" h="244475">
                  <a:moveTo>
                    <a:pt x="166434" y="79254"/>
                  </a:moveTo>
                  <a:lnTo>
                    <a:pt x="80960" y="143985"/>
                  </a:lnTo>
                  <a:lnTo>
                    <a:pt x="120310" y="143985"/>
                  </a:lnTo>
                  <a:lnTo>
                    <a:pt x="119242" y="141807"/>
                  </a:lnTo>
                  <a:lnTo>
                    <a:pt x="202989" y="80898"/>
                  </a:lnTo>
                  <a:lnTo>
                    <a:pt x="177596" y="80898"/>
                  </a:lnTo>
                  <a:lnTo>
                    <a:pt x="170654" y="80238"/>
                  </a:lnTo>
                  <a:lnTo>
                    <a:pt x="166434" y="79254"/>
                  </a:lnTo>
                  <a:close/>
                </a:path>
                <a:path w="205740" h="244475">
                  <a:moveTo>
                    <a:pt x="205250" y="79254"/>
                  </a:moveTo>
                  <a:lnTo>
                    <a:pt x="200548" y="80238"/>
                  </a:lnTo>
                  <a:lnTo>
                    <a:pt x="192789" y="80898"/>
                  </a:lnTo>
                  <a:lnTo>
                    <a:pt x="202989" y="80898"/>
                  </a:lnTo>
                  <a:lnTo>
                    <a:pt x="205250" y="79254"/>
                  </a:lnTo>
                  <a:close/>
                </a:path>
                <a:path w="205740" h="244475">
                  <a:moveTo>
                    <a:pt x="131231" y="0"/>
                  </a:moveTo>
                  <a:lnTo>
                    <a:pt x="125867" y="670"/>
                  </a:lnTo>
                  <a:lnTo>
                    <a:pt x="119386" y="1185"/>
                  </a:lnTo>
                  <a:lnTo>
                    <a:pt x="112186" y="1516"/>
                  </a:lnTo>
                  <a:lnTo>
                    <a:pt x="104666" y="1633"/>
                  </a:lnTo>
                  <a:lnTo>
                    <a:pt x="130661" y="1633"/>
                  </a:lnTo>
                  <a:lnTo>
                    <a:pt x="1312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4" name="bk object 22">
              <a:extLst>
                <a:ext uri="{FF2B5EF4-FFF2-40B4-BE49-F238E27FC236}">
                  <a16:creationId xmlns:a16="http://schemas.microsoft.com/office/drawing/2014/main" id="{EE3B247A-7F6B-1D46-A2E8-CF9D43E40196}"/>
                </a:ext>
              </a:extLst>
            </p:cNvPr>
            <p:cNvSpPr/>
            <p:nvPr userDrawn="1"/>
          </p:nvSpPr>
          <p:spPr>
            <a:xfrm>
              <a:off x="19015867" y="10889042"/>
              <a:ext cx="131445" cy="244475"/>
            </a:xfrm>
            <a:custGeom>
              <a:avLst/>
              <a:gdLst/>
              <a:ahLst/>
              <a:cxnLst/>
              <a:rect l="l" t="t" r="r" b="b"/>
              <a:pathLst>
                <a:path w="131444" h="244475">
                  <a:moveTo>
                    <a:pt x="79756" y="0"/>
                  </a:moveTo>
                  <a:lnTo>
                    <a:pt x="0" y="244421"/>
                  </a:lnTo>
                  <a:lnTo>
                    <a:pt x="5358" y="243742"/>
                  </a:lnTo>
                  <a:lnTo>
                    <a:pt x="11851" y="243216"/>
                  </a:lnTo>
                  <a:lnTo>
                    <a:pt x="19072" y="242877"/>
                  </a:lnTo>
                  <a:lnTo>
                    <a:pt x="26616" y="242757"/>
                  </a:lnTo>
                  <a:lnTo>
                    <a:pt x="52017" y="242757"/>
                  </a:lnTo>
                  <a:lnTo>
                    <a:pt x="130653" y="1643"/>
                  </a:lnTo>
                  <a:lnTo>
                    <a:pt x="94552" y="1643"/>
                  </a:lnTo>
                  <a:lnTo>
                    <a:pt x="85348" y="984"/>
                  </a:lnTo>
                  <a:lnTo>
                    <a:pt x="79756" y="0"/>
                  </a:lnTo>
                  <a:close/>
                </a:path>
                <a:path w="131444" h="244475">
                  <a:moveTo>
                    <a:pt x="52017" y="242757"/>
                  </a:moveTo>
                  <a:lnTo>
                    <a:pt x="36658" y="242757"/>
                  </a:lnTo>
                  <a:lnTo>
                    <a:pt x="45872" y="243427"/>
                  </a:lnTo>
                  <a:lnTo>
                    <a:pt x="51474" y="244421"/>
                  </a:lnTo>
                  <a:lnTo>
                    <a:pt x="52017" y="242757"/>
                  </a:lnTo>
                  <a:close/>
                </a:path>
                <a:path w="131444" h="244475">
                  <a:moveTo>
                    <a:pt x="131189" y="0"/>
                  </a:moveTo>
                  <a:lnTo>
                    <a:pt x="125858" y="676"/>
                  </a:lnTo>
                  <a:lnTo>
                    <a:pt x="119386" y="1194"/>
                  </a:lnTo>
                  <a:lnTo>
                    <a:pt x="112180" y="1526"/>
                  </a:lnTo>
                  <a:lnTo>
                    <a:pt x="104646" y="1643"/>
                  </a:lnTo>
                  <a:lnTo>
                    <a:pt x="130653" y="1643"/>
                  </a:lnTo>
                  <a:lnTo>
                    <a:pt x="1311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5" name="bk object 23">
              <a:extLst>
                <a:ext uri="{FF2B5EF4-FFF2-40B4-BE49-F238E27FC236}">
                  <a16:creationId xmlns:a16="http://schemas.microsoft.com/office/drawing/2014/main" id="{31AB8FE0-C431-CE49-ACF4-7EC51A220FFE}"/>
                </a:ext>
              </a:extLst>
            </p:cNvPr>
            <p:cNvSpPr/>
            <p:nvPr userDrawn="1"/>
          </p:nvSpPr>
          <p:spPr>
            <a:xfrm>
              <a:off x="18277447" y="10887973"/>
              <a:ext cx="217804" cy="250825"/>
            </a:xfrm>
            <a:custGeom>
              <a:avLst/>
              <a:gdLst/>
              <a:ahLst/>
              <a:cxnLst/>
              <a:rect l="l" t="t" r="r" b="b"/>
              <a:pathLst>
                <a:path w="217805" h="250825">
                  <a:moveTo>
                    <a:pt x="19046" y="191156"/>
                  </a:moveTo>
                  <a:lnTo>
                    <a:pt x="15601" y="191156"/>
                  </a:lnTo>
                  <a:lnTo>
                    <a:pt x="0" y="239050"/>
                  </a:lnTo>
                  <a:lnTo>
                    <a:pt x="10109" y="243449"/>
                  </a:lnTo>
                  <a:lnTo>
                    <a:pt x="23219" y="247074"/>
                  </a:lnTo>
                  <a:lnTo>
                    <a:pt x="38543" y="249535"/>
                  </a:lnTo>
                  <a:lnTo>
                    <a:pt x="55296" y="250442"/>
                  </a:lnTo>
                  <a:lnTo>
                    <a:pt x="97602" y="244699"/>
                  </a:lnTo>
                  <a:lnTo>
                    <a:pt x="132612" y="228809"/>
                  </a:lnTo>
                  <a:lnTo>
                    <a:pt x="67422" y="228809"/>
                  </a:lnTo>
                  <a:lnTo>
                    <a:pt x="46559" y="225771"/>
                  </a:lnTo>
                  <a:lnTo>
                    <a:pt x="30735" y="217569"/>
                  </a:lnTo>
                  <a:lnTo>
                    <a:pt x="21161" y="205574"/>
                  </a:lnTo>
                  <a:lnTo>
                    <a:pt x="19046" y="191156"/>
                  </a:lnTo>
                  <a:close/>
                </a:path>
                <a:path w="217805" h="250825">
                  <a:moveTo>
                    <a:pt x="161450" y="0"/>
                  </a:moveTo>
                  <a:lnTo>
                    <a:pt x="95406" y="19640"/>
                  </a:lnTo>
                  <a:lnTo>
                    <a:pt x="50919" y="75358"/>
                  </a:lnTo>
                  <a:lnTo>
                    <a:pt x="49912" y="112969"/>
                  </a:lnTo>
                  <a:lnTo>
                    <a:pt x="70129" y="135896"/>
                  </a:lnTo>
                  <a:lnTo>
                    <a:pt x="98137" y="151806"/>
                  </a:lnTo>
                  <a:lnTo>
                    <a:pt x="120507" y="168365"/>
                  </a:lnTo>
                  <a:lnTo>
                    <a:pt x="116363" y="207031"/>
                  </a:lnTo>
                  <a:lnTo>
                    <a:pt x="67422" y="228809"/>
                  </a:lnTo>
                  <a:lnTo>
                    <a:pt x="132612" y="228809"/>
                  </a:lnTo>
                  <a:lnTo>
                    <a:pt x="133160" y="228561"/>
                  </a:lnTo>
                  <a:lnTo>
                    <a:pt x="160398" y="203662"/>
                  </a:lnTo>
                  <a:lnTo>
                    <a:pt x="177743" y="171638"/>
                  </a:lnTo>
                  <a:lnTo>
                    <a:pt x="178550" y="133854"/>
                  </a:lnTo>
                  <a:lnTo>
                    <a:pt x="157833" y="110542"/>
                  </a:lnTo>
                  <a:lnTo>
                    <a:pt x="129194" y="94262"/>
                  </a:lnTo>
                  <a:lnTo>
                    <a:pt x="106233" y="77570"/>
                  </a:lnTo>
                  <a:lnTo>
                    <a:pt x="121046" y="31037"/>
                  </a:lnTo>
                  <a:lnTo>
                    <a:pt x="152623" y="21622"/>
                  </a:lnTo>
                  <a:lnTo>
                    <a:pt x="216248" y="21622"/>
                  </a:lnTo>
                  <a:lnTo>
                    <a:pt x="217773" y="17088"/>
                  </a:lnTo>
                  <a:lnTo>
                    <a:pt x="208227" y="10005"/>
                  </a:lnTo>
                  <a:lnTo>
                    <a:pt x="195768" y="4621"/>
                  </a:lnTo>
                  <a:lnTo>
                    <a:pt x="180231" y="1199"/>
                  </a:lnTo>
                  <a:lnTo>
                    <a:pt x="161450" y="0"/>
                  </a:lnTo>
                  <a:close/>
                </a:path>
                <a:path w="217805" h="250825">
                  <a:moveTo>
                    <a:pt x="216248" y="21622"/>
                  </a:moveTo>
                  <a:lnTo>
                    <a:pt x="152623" y="21622"/>
                  </a:lnTo>
                  <a:lnTo>
                    <a:pt x="170119" y="23513"/>
                  </a:lnTo>
                  <a:lnTo>
                    <a:pt x="186208" y="29165"/>
                  </a:lnTo>
                  <a:lnTo>
                    <a:pt x="198199" y="38545"/>
                  </a:lnTo>
                  <a:lnTo>
                    <a:pt x="203396" y="51621"/>
                  </a:lnTo>
                  <a:lnTo>
                    <a:pt x="206161" y="51621"/>
                  </a:lnTo>
                  <a:lnTo>
                    <a:pt x="216248" y="216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6" name="bk object 24">
              <a:extLst>
                <a:ext uri="{FF2B5EF4-FFF2-40B4-BE49-F238E27FC236}">
                  <a16:creationId xmlns:a16="http://schemas.microsoft.com/office/drawing/2014/main" id="{D44BE313-0E9E-934B-B9B8-9FE6AF98D123}"/>
                </a:ext>
              </a:extLst>
            </p:cNvPr>
            <p:cNvSpPr/>
            <p:nvPr userDrawn="1"/>
          </p:nvSpPr>
          <p:spPr>
            <a:xfrm>
              <a:off x="19458575" y="10964590"/>
              <a:ext cx="41910" cy="41910"/>
            </a:xfrm>
            <a:custGeom>
              <a:avLst/>
              <a:gdLst/>
              <a:ahLst/>
              <a:cxnLst/>
              <a:rect l="l" t="t" r="r" b="b"/>
              <a:pathLst>
                <a:path w="41909" h="41909">
                  <a:moveTo>
                    <a:pt x="20868" y="0"/>
                  </a:moveTo>
                  <a:lnTo>
                    <a:pt x="12748" y="1647"/>
                  </a:lnTo>
                  <a:lnTo>
                    <a:pt x="6114" y="6137"/>
                  </a:lnTo>
                  <a:lnTo>
                    <a:pt x="1635" y="12816"/>
                  </a:lnTo>
                  <a:lnTo>
                    <a:pt x="0" y="20920"/>
                  </a:lnTo>
                  <a:lnTo>
                    <a:pt x="1640" y="29047"/>
                  </a:lnTo>
                  <a:lnTo>
                    <a:pt x="6114" y="35695"/>
                  </a:lnTo>
                  <a:lnTo>
                    <a:pt x="12748" y="40183"/>
                  </a:lnTo>
                  <a:lnTo>
                    <a:pt x="20868" y="41831"/>
                  </a:lnTo>
                  <a:lnTo>
                    <a:pt x="29037" y="40183"/>
                  </a:lnTo>
                  <a:lnTo>
                    <a:pt x="32610" y="37778"/>
                  </a:lnTo>
                  <a:lnTo>
                    <a:pt x="12156" y="37778"/>
                  </a:lnTo>
                  <a:lnTo>
                    <a:pt x="5057" y="30700"/>
                  </a:lnTo>
                  <a:lnTo>
                    <a:pt x="5057" y="11130"/>
                  </a:lnTo>
                  <a:lnTo>
                    <a:pt x="12156" y="4062"/>
                  </a:lnTo>
                  <a:lnTo>
                    <a:pt x="32625" y="4062"/>
                  </a:lnTo>
                  <a:lnTo>
                    <a:pt x="29037" y="1647"/>
                  </a:lnTo>
                  <a:lnTo>
                    <a:pt x="20868" y="0"/>
                  </a:lnTo>
                  <a:close/>
                </a:path>
                <a:path w="41909" h="41909">
                  <a:moveTo>
                    <a:pt x="32625" y="4062"/>
                  </a:moveTo>
                  <a:lnTo>
                    <a:pt x="29643" y="4062"/>
                  </a:lnTo>
                  <a:lnTo>
                    <a:pt x="36742" y="11130"/>
                  </a:lnTo>
                  <a:lnTo>
                    <a:pt x="36742" y="30700"/>
                  </a:lnTo>
                  <a:lnTo>
                    <a:pt x="29643" y="37778"/>
                  </a:lnTo>
                  <a:lnTo>
                    <a:pt x="32610" y="37778"/>
                  </a:lnTo>
                  <a:lnTo>
                    <a:pt x="35707" y="35695"/>
                  </a:lnTo>
                  <a:lnTo>
                    <a:pt x="40203" y="29047"/>
                  </a:lnTo>
                  <a:lnTo>
                    <a:pt x="41852" y="20920"/>
                  </a:lnTo>
                  <a:lnTo>
                    <a:pt x="40203" y="12788"/>
                  </a:lnTo>
                  <a:lnTo>
                    <a:pt x="35707" y="6137"/>
                  </a:lnTo>
                  <a:lnTo>
                    <a:pt x="32625" y="4062"/>
                  </a:lnTo>
                  <a:close/>
                </a:path>
                <a:path w="41909" h="41909">
                  <a:moveTo>
                    <a:pt x="27329" y="8984"/>
                  </a:moveTo>
                  <a:lnTo>
                    <a:pt x="12837" y="8984"/>
                  </a:lnTo>
                  <a:lnTo>
                    <a:pt x="12837" y="32690"/>
                  </a:lnTo>
                  <a:lnTo>
                    <a:pt x="17266" y="32690"/>
                  </a:lnTo>
                  <a:lnTo>
                    <a:pt x="17266" y="22491"/>
                  </a:lnTo>
                  <a:lnTo>
                    <a:pt x="24290" y="22491"/>
                  </a:lnTo>
                  <a:lnTo>
                    <a:pt x="24187" y="22323"/>
                  </a:lnTo>
                  <a:lnTo>
                    <a:pt x="28093" y="21957"/>
                  </a:lnTo>
                  <a:lnTo>
                    <a:pt x="30428" y="19999"/>
                  </a:lnTo>
                  <a:lnTo>
                    <a:pt x="30428" y="19130"/>
                  </a:lnTo>
                  <a:lnTo>
                    <a:pt x="17266" y="19130"/>
                  </a:lnTo>
                  <a:lnTo>
                    <a:pt x="17266" y="12345"/>
                  </a:lnTo>
                  <a:lnTo>
                    <a:pt x="30428" y="12345"/>
                  </a:lnTo>
                  <a:lnTo>
                    <a:pt x="30428" y="10952"/>
                  </a:lnTo>
                  <a:lnTo>
                    <a:pt x="27329" y="8984"/>
                  </a:lnTo>
                  <a:close/>
                </a:path>
                <a:path w="41909" h="41909">
                  <a:moveTo>
                    <a:pt x="24290" y="22491"/>
                  </a:moveTo>
                  <a:lnTo>
                    <a:pt x="19905" y="22491"/>
                  </a:lnTo>
                  <a:lnTo>
                    <a:pt x="26051" y="32690"/>
                  </a:lnTo>
                  <a:lnTo>
                    <a:pt x="30564" y="32690"/>
                  </a:lnTo>
                  <a:lnTo>
                    <a:pt x="24290" y="22491"/>
                  </a:lnTo>
                  <a:close/>
                </a:path>
                <a:path w="41909" h="41909">
                  <a:moveTo>
                    <a:pt x="30428" y="12345"/>
                  </a:moveTo>
                  <a:lnTo>
                    <a:pt x="23433" y="12345"/>
                  </a:lnTo>
                  <a:lnTo>
                    <a:pt x="25988" y="12816"/>
                  </a:lnTo>
                  <a:lnTo>
                    <a:pt x="25988" y="18784"/>
                  </a:lnTo>
                  <a:lnTo>
                    <a:pt x="23758" y="19130"/>
                  </a:lnTo>
                  <a:lnTo>
                    <a:pt x="30428" y="19130"/>
                  </a:lnTo>
                  <a:lnTo>
                    <a:pt x="30428" y="123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7" name="bk object 25">
              <a:extLst>
                <a:ext uri="{FF2B5EF4-FFF2-40B4-BE49-F238E27FC236}">
                  <a16:creationId xmlns:a16="http://schemas.microsoft.com/office/drawing/2014/main" id="{24FD2DD1-200F-3042-93FC-BE882259E453}"/>
                </a:ext>
              </a:extLst>
            </p:cNvPr>
            <p:cNvSpPr/>
            <p:nvPr userDrawn="1"/>
          </p:nvSpPr>
          <p:spPr>
            <a:xfrm>
              <a:off x="17867972" y="10820061"/>
              <a:ext cx="414020" cy="304165"/>
            </a:xfrm>
            <a:custGeom>
              <a:avLst/>
              <a:gdLst/>
              <a:ahLst/>
              <a:cxnLst/>
              <a:rect l="l" t="t" r="r" b="b"/>
              <a:pathLst>
                <a:path w="414019" h="304165">
                  <a:moveTo>
                    <a:pt x="140607" y="124432"/>
                  </a:moveTo>
                  <a:lnTo>
                    <a:pt x="80292" y="139643"/>
                  </a:lnTo>
                  <a:lnTo>
                    <a:pt x="47039" y="167157"/>
                  </a:lnTo>
                  <a:lnTo>
                    <a:pt x="14123" y="210962"/>
                  </a:lnTo>
                  <a:lnTo>
                    <a:pt x="1328" y="255420"/>
                  </a:lnTo>
                  <a:lnTo>
                    <a:pt x="0" y="289894"/>
                  </a:lnTo>
                  <a:lnTo>
                    <a:pt x="1480" y="303749"/>
                  </a:lnTo>
                  <a:lnTo>
                    <a:pt x="51007" y="297174"/>
                  </a:lnTo>
                  <a:lnTo>
                    <a:pt x="44365" y="287761"/>
                  </a:lnTo>
                  <a:lnTo>
                    <a:pt x="38688" y="277139"/>
                  </a:lnTo>
                  <a:lnTo>
                    <a:pt x="34127" y="265231"/>
                  </a:lnTo>
                  <a:lnTo>
                    <a:pt x="30830" y="251960"/>
                  </a:lnTo>
                  <a:lnTo>
                    <a:pt x="227752" y="235979"/>
                  </a:lnTo>
                  <a:lnTo>
                    <a:pt x="333284" y="204406"/>
                  </a:lnTo>
                  <a:lnTo>
                    <a:pt x="383330" y="133620"/>
                  </a:lnTo>
                  <a:lnTo>
                    <a:pt x="383925" y="131011"/>
                  </a:lnTo>
                  <a:lnTo>
                    <a:pt x="224294" y="131011"/>
                  </a:lnTo>
                  <a:lnTo>
                    <a:pt x="195506" y="129713"/>
                  </a:lnTo>
                  <a:lnTo>
                    <a:pt x="140607" y="124432"/>
                  </a:lnTo>
                  <a:close/>
                </a:path>
                <a:path w="414019" h="304165">
                  <a:moveTo>
                    <a:pt x="413792" y="0"/>
                  </a:moveTo>
                  <a:lnTo>
                    <a:pt x="363729" y="84965"/>
                  </a:lnTo>
                  <a:lnTo>
                    <a:pt x="290466" y="122365"/>
                  </a:lnTo>
                  <a:lnTo>
                    <a:pt x="224294" y="131011"/>
                  </a:lnTo>
                  <a:lnTo>
                    <a:pt x="383925" y="131011"/>
                  </a:lnTo>
                  <a:lnTo>
                    <a:pt x="4137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8" name="bk object 26">
              <a:extLst>
                <a:ext uri="{FF2B5EF4-FFF2-40B4-BE49-F238E27FC236}">
                  <a16:creationId xmlns:a16="http://schemas.microsoft.com/office/drawing/2014/main" id="{D768C3FE-16DE-EF40-A051-13877CD82BD5}"/>
                </a:ext>
              </a:extLst>
            </p:cNvPr>
            <p:cNvSpPr/>
            <p:nvPr userDrawn="1"/>
          </p:nvSpPr>
          <p:spPr>
            <a:xfrm>
              <a:off x="17918982" y="10820058"/>
              <a:ext cx="363220" cy="343535"/>
            </a:xfrm>
            <a:custGeom>
              <a:avLst/>
              <a:gdLst/>
              <a:ahLst/>
              <a:cxnLst/>
              <a:rect l="l" t="t" r="r" b="b"/>
              <a:pathLst>
                <a:path w="363219" h="343534">
                  <a:moveTo>
                    <a:pt x="339324" y="154770"/>
                  </a:moveTo>
                  <a:lnTo>
                    <a:pt x="304549" y="217706"/>
                  </a:lnTo>
                  <a:lnTo>
                    <a:pt x="200069" y="260790"/>
                  </a:lnTo>
                  <a:lnTo>
                    <a:pt x="0" y="297174"/>
                  </a:lnTo>
                  <a:lnTo>
                    <a:pt x="34926" y="325163"/>
                  </a:lnTo>
                  <a:lnTo>
                    <a:pt x="73307" y="338573"/>
                  </a:lnTo>
                  <a:lnTo>
                    <a:pt x="104293" y="342720"/>
                  </a:lnTo>
                  <a:lnTo>
                    <a:pt x="117033" y="342921"/>
                  </a:lnTo>
                  <a:lnTo>
                    <a:pt x="264899" y="281985"/>
                  </a:lnTo>
                  <a:lnTo>
                    <a:pt x="337213" y="164922"/>
                  </a:lnTo>
                  <a:lnTo>
                    <a:pt x="339324" y="154770"/>
                  </a:lnTo>
                  <a:close/>
                </a:path>
                <a:path w="363219" h="343534">
                  <a:moveTo>
                    <a:pt x="353086" y="88588"/>
                  </a:moveTo>
                  <a:lnTo>
                    <a:pt x="339324" y="154770"/>
                  </a:lnTo>
                  <a:lnTo>
                    <a:pt x="347450" y="140063"/>
                  </a:lnTo>
                  <a:lnTo>
                    <a:pt x="353086" y="88588"/>
                  </a:lnTo>
                  <a:close/>
                </a:path>
                <a:path w="363219" h="343534">
                  <a:moveTo>
                    <a:pt x="362784" y="0"/>
                  </a:moveTo>
                  <a:lnTo>
                    <a:pt x="353086" y="88588"/>
                  </a:lnTo>
                  <a:lnTo>
                    <a:pt x="360875" y="51129"/>
                  </a:lnTo>
                  <a:lnTo>
                    <a:pt x="3627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  <p:sp>
          <p:nvSpPr>
            <p:cNvPr id="19" name="bk object 27">
              <a:extLst>
                <a:ext uri="{FF2B5EF4-FFF2-40B4-BE49-F238E27FC236}">
                  <a16:creationId xmlns:a16="http://schemas.microsoft.com/office/drawing/2014/main" id="{04EAB7B3-B940-5D43-A3C5-B1E5E5F1CBC3}"/>
                </a:ext>
              </a:extLst>
            </p:cNvPr>
            <p:cNvSpPr/>
            <p:nvPr userDrawn="1"/>
          </p:nvSpPr>
          <p:spPr>
            <a:xfrm>
              <a:off x="17887295" y="11137407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>
                  <a:moveTo>
                    <a:pt x="24344" y="0"/>
                  </a:moveTo>
                  <a:lnTo>
                    <a:pt x="7025" y="0"/>
                  </a:lnTo>
                  <a:lnTo>
                    <a:pt x="0" y="7046"/>
                  </a:lnTo>
                  <a:lnTo>
                    <a:pt x="0" y="24334"/>
                  </a:lnTo>
                  <a:lnTo>
                    <a:pt x="7025" y="31381"/>
                  </a:lnTo>
                  <a:lnTo>
                    <a:pt x="24344" y="31381"/>
                  </a:lnTo>
                  <a:lnTo>
                    <a:pt x="27391" y="28334"/>
                  </a:lnTo>
                  <a:lnTo>
                    <a:pt x="9109" y="28334"/>
                  </a:lnTo>
                  <a:lnTo>
                    <a:pt x="3800" y="23035"/>
                  </a:lnTo>
                  <a:lnTo>
                    <a:pt x="3800" y="8366"/>
                  </a:lnTo>
                  <a:lnTo>
                    <a:pt x="9109" y="3057"/>
                  </a:lnTo>
                  <a:lnTo>
                    <a:pt x="27402" y="3057"/>
                  </a:lnTo>
                  <a:lnTo>
                    <a:pt x="24344" y="0"/>
                  </a:lnTo>
                  <a:close/>
                </a:path>
                <a:path w="31750" h="31750">
                  <a:moveTo>
                    <a:pt x="27402" y="3057"/>
                  </a:moveTo>
                  <a:lnTo>
                    <a:pt x="22208" y="3057"/>
                  </a:lnTo>
                  <a:lnTo>
                    <a:pt x="27538" y="8366"/>
                  </a:lnTo>
                  <a:lnTo>
                    <a:pt x="27538" y="23035"/>
                  </a:lnTo>
                  <a:lnTo>
                    <a:pt x="22208" y="28334"/>
                  </a:lnTo>
                  <a:lnTo>
                    <a:pt x="27391" y="28334"/>
                  </a:lnTo>
                  <a:lnTo>
                    <a:pt x="31391" y="24334"/>
                  </a:lnTo>
                  <a:lnTo>
                    <a:pt x="31391" y="7046"/>
                  </a:lnTo>
                  <a:lnTo>
                    <a:pt x="27402" y="3057"/>
                  </a:lnTo>
                  <a:close/>
                </a:path>
                <a:path w="31750" h="31750">
                  <a:moveTo>
                    <a:pt x="20501" y="6753"/>
                  </a:moveTo>
                  <a:lnTo>
                    <a:pt x="9612" y="6753"/>
                  </a:lnTo>
                  <a:lnTo>
                    <a:pt x="9612" y="24533"/>
                  </a:lnTo>
                  <a:lnTo>
                    <a:pt x="12931" y="24533"/>
                  </a:lnTo>
                  <a:lnTo>
                    <a:pt x="12931" y="16868"/>
                  </a:lnTo>
                  <a:lnTo>
                    <a:pt x="18217" y="16868"/>
                  </a:lnTo>
                  <a:lnTo>
                    <a:pt x="21088" y="16470"/>
                  </a:lnTo>
                  <a:lnTo>
                    <a:pt x="22826" y="15015"/>
                  </a:lnTo>
                  <a:lnTo>
                    <a:pt x="22826" y="14345"/>
                  </a:lnTo>
                  <a:lnTo>
                    <a:pt x="12931" y="14345"/>
                  </a:lnTo>
                  <a:lnTo>
                    <a:pt x="12931" y="9266"/>
                  </a:lnTo>
                  <a:lnTo>
                    <a:pt x="22826" y="9266"/>
                  </a:lnTo>
                  <a:lnTo>
                    <a:pt x="22826" y="8219"/>
                  </a:lnTo>
                  <a:lnTo>
                    <a:pt x="20501" y="6753"/>
                  </a:lnTo>
                  <a:close/>
                </a:path>
                <a:path w="31750" h="31750">
                  <a:moveTo>
                    <a:pt x="18217" y="16868"/>
                  </a:moveTo>
                  <a:lnTo>
                    <a:pt x="14941" y="16868"/>
                  </a:lnTo>
                  <a:lnTo>
                    <a:pt x="19528" y="24533"/>
                  </a:lnTo>
                  <a:lnTo>
                    <a:pt x="22941" y="24533"/>
                  </a:lnTo>
                  <a:lnTo>
                    <a:pt x="18217" y="16868"/>
                  </a:lnTo>
                  <a:close/>
                </a:path>
                <a:path w="31750" h="31750">
                  <a:moveTo>
                    <a:pt x="22826" y="9266"/>
                  </a:moveTo>
                  <a:lnTo>
                    <a:pt x="17591" y="9266"/>
                  </a:lnTo>
                  <a:lnTo>
                    <a:pt x="19507" y="9622"/>
                  </a:lnTo>
                  <a:lnTo>
                    <a:pt x="19507" y="14093"/>
                  </a:lnTo>
                  <a:lnTo>
                    <a:pt x="17810" y="14345"/>
                  </a:lnTo>
                  <a:lnTo>
                    <a:pt x="22826" y="14345"/>
                  </a:lnTo>
                  <a:lnTo>
                    <a:pt x="22826" y="926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b="0" i="0">
                <a:latin typeface="Verlag Book" pitchFamily="2" charset="0"/>
              </a:endParaRPr>
            </a:p>
          </p:txBody>
        </p:sp>
      </p:grpSp>
      <p:sp>
        <p:nvSpPr>
          <p:cNvPr id="20" name="object 2">
            <a:extLst>
              <a:ext uri="{FF2B5EF4-FFF2-40B4-BE49-F238E27FC236}">
                <a16:creationId xmlns:a16="http://schemas.microsoft.com/office/drawing/2014/main" id="{4AE0F31B-7678-0A43-A616-77FA071B1B0B}"/>
              </a:ext>
            </a:extLst>
          </p:cNvPr>
          <p:cNvSpPr txBox="1"/>
          <p:nvPr userDrawn="1"/>
        </p:nvSpPr>
        <p:spPr>
          <a:xfrm>
            <a:off x="366058" y="6571905"/>
            <a:ext cx="20370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spc="-5" dirty="0">
                <a:solidFill>
                  <a:schemeClr val="bg1">
                    <a:lumMod val="65000"/>
                  </a:schemeClr>
                </a:solidFill>
                <a:latin typeface="Verlag Book" pitchFamily="2" charset="0"/>
                <a:cs typeface="Verdana"/>
              </a:rPr>
              <a:t>SPORTS NUTRITION</a:t>
            </a:r>
            <a:endParaRPr sz="1400" dirty="0">
              <a:solidFill>
                <a:schemeClr val="bg1">
                  <a:lumMod val="65000"/>
                </a:schemeClr>
              </a:solidFill>
              <a:latin typeface="Verlag Book" pitchFamily="2" charset="0"/>
              <a:cs typeface="Verdana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573E54A-88E9-3D47-8EB5-E909660F9ACE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791819" y="6556984"/>
            <a:ext cx="1034123" cy="22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92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diagramLayout" Target="../diagrams/layout3.xml"/><Relationship Id="rId7" Type="http://schemas.openxmlformats.org/officeDocument/2006/relationships/image" Target="../media/image51.tif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iff"/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Picture 14" descr="A picture containing woman, man, white, food&#10;&#10;Description automatically generated">
            <a:extLst>
              <a:ext uri="{FF2B5EF4-FFF2-40B4-BE49-F238E27FC236}">
                <a16:creationId xmlns:a16="http://schemas.microsoft.com/office/drawing/2014/main" id="{A5FC5EA8-5E7F-754A-AB15-F213F91C30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775" b="20559"/>
          <a:stretch/>
        </p:blipFill>
        <p:spPr>
          <a:xfrm>
            <a:off x="1460597" y="285018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E36A8D-CC6B-4C4E-A5A3-960DFCE5D41E}"/>
              </a:ext>
            </a:extLst>
          </p:cNvPr>
          <p:cNvSpPr txBox="1"/>
          <p:nvPr/>
        </p:nvSpPr>
        <p:spPr>
          <a:xfrm>
            <a:off x="390293" y="625683"/>
            <a:ext cx="89209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42F909-5429-5C4B-91BA-4B2C2DA1926B}"/>
              </a:ext>
            </a:extLst>
          </p:cNvPr>
          <p:cNvSpPr txBox="1"/>
          <p:nvPr/>
        </p:nvSpPr>
        <p:spPr>
          <a:xfrm>
            <a:off x="1719550" y="1894717"/>
            <a:ext cx="3707463" cy="2308324"/>
          </a:xfrm>
          <a:prstGeom prst="rect">
            <a:avLst/>
          </a:prstGeom>
          <a:solidFill>
            <a:srgbClr val="CD8077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</p:txBody>
      </p:sp>
      <p:pic>
        <p:nvPicPr>
          <p:cNvPr id="24" name="Picture 23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C11A72A7-BF8B-074C-869B-6F0C4FEF5A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41" r="6764"/>
          <a:stretch/>
        </p:blipFill>
        <p:spPr>
          <a:xfrm>
            <a:off x="3867774" y="2071965"/>
            <a:ext cx="1149640" cy="139695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507FCC5-1A7B-3F42-B823-2DF0218D93FD}"/>
              </a:ext>
            </a:extLst>
          </p:cNvPr>
          <p:cNvSpPr txBox="1"/>
          <p:nvPr/>
        </p:nvSpPr>
        <p:spPr>
          <a:xfrm>
            <a:off x="2653001" y="5739858"/>
            <a:ext cx="3442999" cy="461665"/>
          </a:xfrm>
          <a:prstGeom prst="rect">
            <a:avLst/>
          </a:prstGeom>
          <a:solidFill>
            <a:srgbClr val="79A3B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Wednesday, May 13, 2020</a:t>
            </a:r>
            <a:r>
              <a:rPr lang="en-US" sz="2400" baseline="30000" dirty="0"/>
              <a:t> </a:t>
            </a:r>
            <a:endParaRPr lang="en-US" sz="2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C85515-7459-274D-9658-4AE36D4AEE96}"/>
              </a:ext>
            </a:extLst>
          </p:cNvPr>
          <p:cNvSpPr txBox="1"/>
          <p:nvPr/>
        </p:nvSpPr>
        <p:spPr>
          <a:xfrm>
            <a:off x="1867188" y="3542219"/>
            <a:ext cx="3412189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Jessica Kaiser, LCPC	        Pam Cary</a:t>
            </a:r>
          </a:p>
          <a:p>
            <a:r>
              <a:rPr lang="en-US" sz="1400" dirty="0"/>
              <a:t>          Director                   Sr. Exec. Coordinator</a:t>
            </a:r>
          </a:p>
        </p:txBody>
      </p:sp>
      <p:pic>
        <p:nvPicPr>
          <p:cNvPr id="3" name="Picture 2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170A49D8-6E5C-C64D-B3D6-67FF541322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67" t="10523" r="27037" b="22546"/>
          <a:stretch/>
        </p:blipFill>
        <p:spPr>
          <a:xfrm>
            <a:off x="2163878" y="2094383"/>
            <a:ext cx="1130611" cy="137453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6461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1" y="453981"/>
            <a:ext cx="11274158" cy="1877811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08CE2-EF01-4E10-ACB8-C132752D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731520"/>
            <a:ext cx="10666145" cy="1426464"/>
          </a:xfrm>
        </p:spPr>
        <p:txBody>
          <a:bodyPr>
            <a:normAutofit/>
          </a:bodyPr>
          <a:lstStyle/>
          <a:p>
            <a:r>
              <a:rPr lang="en-CA" dirty="0">
                <a:solidFill>
                  <a:srgbClr val="FFFFFF"/>
                </a:solidFill>
              </a:rPr>
              <a:t>Why is our Stress Response Exceptionally Challenging to Manage Right Now?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2480956"/>
            <a:ext cx="9006933" cy="3918122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FC11D-18ED-49E6-90B6-9B2F884425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456" y="2789918"/>
            <a:ext cx="8370393" cy="3300196"/>
          </a:xfrm>
        </p:spPr>
        <p:txBody>
          <a:bodyPr anchor="ctr">
            <a:normAutofit/>
          </a:bodyPr>
          <a:lstStyle/>
          <a:p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endParaRPr lang="en-US" sz="2600" dirty="0"/>
          </a:p>
          <a:p>
            <a:r>
              <a:rPr lang="en-US" sz="2600" dirty="0"/>
              <a:t>We need to understand the impact of modern life…</a:t>
            </a:r>
          </a:p>
          <a:p>
            <a:pPr marL="0" indent="0">
              <a:buNone/>
            </a:pPr>
            <a:endParaRPr lang="en-US" sz="2600" dirty="0"/>
          </a:p>
          <a:p>
            <a:r>
              <a:rPr lang="en-US" sz="2600" dirty="0"/>
              <a:t>Then… enter COVID-19!</a:t>
            </a:r>
          </a:p>
          <a:p>
            <a:endParaRPr lang="en-US" sz="2600" dirty="0"/>
          </a:p>
          <a:p>
            <a:r>
              <a:rPr lang="en-US" sz="2600" dirty="0"/>
              <a:t>This helps us understand the various reasons that we are all experiencing VERY ACTIVE stress responses.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sz="2600" dirty="0"/>
          </a:p>
          <a:p>
            <a:endParaRPr lang="en-CA" sz="2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5716" y="2480956"/>
            <a:ext cx="2112264" cy="1898903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5716" y="4529023"/>
            <a:ext cx="2107363" cy="1870055"/>
          </a:xfrm>
          <a:prstGeom prst="rect">
            <a:avLst/>
          </a:prstGeom>
          <a:solidFill>
            <a:schemeClr val="accent1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46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F8ECC-0ED2-5047-B463-A0F79138E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73" y="457200"/>
            <a:ext cx="5861600" cy="13255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dirty="0"/>
              <a:t>How Can We Manage Our Stress?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964FB-CA3E-BB4F-924F-8F78D60EB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578" y="2314222"/>
            <a:ext cx="5861599" cy="4233334"/>
          </a:xfrm>
          <a:ln>
            <a:solidFill>
              <a:schemeClr val="tx1">
                <a:lumMod val="75000"/>
              </a:schemeClr>
            </a:solidFill>
          </a:ln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dirty="0"/>
              <a:t>A 3-directional approach helps us be more effective: </a:t>
            </a:r>
          </a:p>
          <a:p>
            <a:pPr marL="0" indent="0">
              <a:buNone/>
            </a:pPr>
            <a:endParaRPr lang="en-US" dirty="0"/>
          </a:p>
          <a:p>
            <a:pPr marL="914400" lvl="2" indent="0">
              <a:buNone/>
            </a:pPr>
            <a:r>
              <a:rPr lang="en-US" sz="2800" dirty="0"/>
              <a:t> 	1. Top-Down</a:t>
            </a:r>
          </a:p>
          <a:p>
            <a:pPr marL="914400" lvl="2" indent="0">
              <a:buNone/>
            </a:pPr>
            <a:endParaRPr lang="en-US" sz="2800" dirty="0"/>
          </a:p>
          <a:p>
            <a:pPr marL="914400" lvl="2" indent="0">
              <a:buNone/>
            </a:pPr>
            <a:r>
              <a:rPr lang="en-US" sz="2800" dirty="0"/>
              <a:t>	2. Back-Front </a:t>
            </a:r>
          </a:p>
          <a:p>
            <a:pPr marL="914400" lvl="2" indent="0">
              <a:buNone/>
            </a:pPr>
            <a:endParaRPr lang="en-US" sz="2800" dirty="0"/>
          </a:p>
          <a:p>
            <a:pPr marL="914400" lvl="2" indent="0">
              <a:buNone/>
            </a:pPr>
            <a:r>
              <a:rPr lang="en-US" sz="2800" dirty="0"/>
              <a:t>           3. Bottom-Up</a:t>
            </a:r>
            <a:r>
              <a:rPr lang="en-US" dirty="0"/>
              <a:t> </a:t>
            </a:r>
          </a:p>
        </p:txBody>
      </p:sp>
      <p:sp>
        <p:nvSpPr>
          <p:cNvPr id="10" name="Freeform 49">
            <a:extLst>
              <a:ext uri="{FF2B5EF4-FFF2-40B4-BE49-F238E27FC236}">
                <a16:creationId xmlns:a16="http://schemas.microsoft.com/office/drawing/2014/main" id="{EF9B8DF2-C3F5-49A2-94D2-F7B65A0F1F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13914" y="581159"/>
            <a:ext cx="5478085" cy="6276841"/>
          </a:xfrm>
          <a:custGeom>
            <a:avLst/>
            <a:gdLst>
              <a:gd name="connsiteX0" fmla="*/ 2178155 w 5478085"/>
              <a:gd name="connsiteY0" fmla="*/ 0 h 6276841"/>
              <a:gd name="connsiteX1" fmla="*/ 5478085 w 5478085"/>
              <a:gd name="connsiteY1" fmla="*/ 3299930 h 6276841"/>
              <a:gd name="connsiteX2" fmla="*/ 3751098 w 5478085"/>
              <a:gd name="connsiteY2" fmla="*/ 6201577 h 6276841"/>
              <a:gd name="connsiteX3" fmla="*/ 3594858 w 5478085"/>
              <a:gd name="connsiteY3" fmla="*/ 6276841 h 6276841"/>
              <a:gd name="connsiteX4" fmla="*/ 761453 w 5478085"/>
              <a:gd name="connsiteY4" fmla="*/ 6276841 h 6276841"/>
              <a:gd name="connsiteX5" fmla="*/ 605213 w 5478085"/>
              <a:gd name="connsiteY5" fmla="*/ 6201577 h 6276841"/>
              <a:gd name="connsiteX6" fmla="*/ 79093 w 5478085"/>
              <a:gd name="connsiteY6" fmla="*/ 5846317 h 6276841"/>
              <a:gd name="connsiteX7" fmla="*/ 0 w 5478085"/>
              <a:gd name="connsiteY7" fmla="*/ 5774432 h 6276841"/>
              <a:gd name="connsiteX8" fmla="*/ 0 w 5478085"/>
              <a:gd name="connsiteY8" fmla="*/ 825429 h 6276841"/>
              <a:gd name="connsiteX9" fmla="*/ 79093 w 5478085"/>
              <a:gd name="connsiteY9" fmla="*/ 753544 h 6276841"/>
              <a:gd name="connsiteX10" fmla="*/ 2178155 w 5478085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78085" h="6276841">
                <a:moveTo>
                  <a:pt x="2178155" y="0"/>
                </a:moveTo>
                <a:cubicBezTo>
                  <a:pt x="4000656" y="0"/>
                  <a:pt x="5478085" y="1477429"/>
                  <a:pt x="5478085" y="3299930"/>
                </a:cubicBezTo>
                <a:cubicBezTo>
                  <a:pt x="5478085" y="4552900"/>
                  <a:pt x="4779769" y="5642769"/>
                  <a:pt x="3751098" y="6201577"/>
                </a:cubicBezTo>
                <a:lnTo>
                  <a:pt x="3594858" y="6276841"/>
                </a:lnTo>
                <a:lnTo>
                  <a:pt x="761453" y="6276841"/>
                </a:lnTo>
                <a:lnTo>
                  <a:pt x="605213" y="6201577"/>
                </a:lnTo>
                <a:cubicBezTo>
                  <a:pt x="418182" y="6099975"/>
                  <a:pt x="242071" y="5980818"/>
                  <a:pt x="79093" y="5846317"/>
                </a:cubicBezTo>
                <a:lnTo>
                  <a:pt x="0" y="5774432"/>
                </a:lnTo>
                <a:lnTo>
                  <a:pt x="0" y="825429"/>
                </a:lnTo>
                <a:lnTo>
                  <a:pt x="79093" y="753544"/>
                </a:lnTo>
                <a:cubicBezTo>
                  <a:pt x="649516" y="282789"/>
                  <a:pt x="1380811" y="0"/>
                  <a:pt x="217815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30B6AC-E6AB-45E4-A303-C8DE90EB2A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3318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Light Bulb and Gear">
            <a:extLst>
              <a:ext uri="{FF2B5EF4-FFF2-40B4-BE49-F238E27FC236}">
                <a16:creationId xmlns:a16="http://schemas.microsoft.com/office/drawing/2014/main" id="{EE067A50-BAE7-4B9D-A056-4FAC16B54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24800" y="1957050"/>
            <a:ext cx="3945463" cy="394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36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63478-954A-3947-9646-F56221E9A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506442"/>
            <a:ext cx="5314536" cy="13255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dirty="0"/>
              <a:t>Top-Down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BD2C0-294A-A64D-93D3-340DFC78E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084" y="2290893"/>
            <a:ext cx="5314543" cy="3862138"/>
          </a:xfrm>
          <a:ln>
            <a:solidFill>
              <a:schemeClr val="tx1">
                <a:lumMod val="85000"/>
              </a:schemeClr>
            </a:solidFill>
          </a:ln>
        </p:spPr>
        <p:txBody>
          <a:bodyPr anchor="t">
            <a:noAutofit/>
          </a:bodyPr>
          <a:lstStyle/>
          <a:p>
            <a:r>
              <a:rPr lang="en-US" sz="2400" dirty="0"/>
              <a:t>Cognitive Approaches</a:t>
            </a:r>
          </a:p>
          <a:p>
            <a:r>
              <a:rPr lang="en-US" sz="2400" dirty="0"/>
              <a:t>Any time we use our frontal cortex to manage our stress, we’re using a cognitive strategy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self-talk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planning/list-making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CBT (cognitive behavioral therapy)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journaling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conversations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mantras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AC6D7F-F068-4E11-BB06-F601D89BB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Head with Gears">
            <a:extLst>
              <a:ext uri="{FF2B5EF4-FFF2-40B4-BE49-F238E27FC236}">
                <a16:creationId xmlns:a16="http://schemas.microsoft.com/office/drawing/2014/main" id="{ECA65899-996A-4CD4-92BE-BB167DA4E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4057" y="643002"/>
            <a:ext cx="3796790" cy="379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216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85D0F4-FF8D-8F4B-8C7A-4D1037F7C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643002"/>
            <a:ext cx="5314536" cy="13255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dirty="0"/>
              <a:t>Back-Front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A7224C4-48C2-1441-90A1-0BF8A04A8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7"/>
            <a:ext cx="5314543" cy="4087915"/>
          </a:xfrm>
          <a:ln>
            <a:solidFill>
              <a:schemeClr val="tx1">
                <a:lumMod val="85000"/>
              </a:schemeClr>
            </a:solidFill>
          </a:ln>
        </p:spPr>
        <p:txBody>
          <a:bodyPr anchor="t">
            <a:noAutofit/>
          </a:bodyPr>
          <a:lstStyle/>
          <a:p>
            <a:r>
              <a:rPr lang="en-US" sz="2400" dirty="0"/>
              <a:t>Relaxation Strategies: anything we use that relaxes us in the moment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  <a:p>
            <a:pPr marL="457200" lvl="1" indent="0">
              <a:buNone/>
            </a:pPr>
            <a:r>
              <a:rPr lang="en-US" sz="1800" dirty="0"/>
              <a:t>hot bath		cuddle with a pet	</a:t>
            </a:r>
          </a:p>
          <a:p>
            <a:pPr marL="457200" lvl="1" indent="0">
              <a:buNone/>
            </a:pPr>
            <a:r>
              <a:rPr lang="en-US" sz="1800" dirty="0"/>
              <a:t>yoga			walk</a:t>
            </a:r>
          </a:p>
          <a:p>
            <a:pPr marL="457200" lvl="1" indent="0">
              <a:buNone/>
            </a:pPr>
            <a:r>
              <a:rPr lang="en-US" sz="1800" dirty="0"/>
              <a:t>mindfulness		visualization</a:t>
            </a:r>
          </a:p>
          <a:p>
            <a:pPr marL="457200" lvl="1" indent="0">
              <a:buNone/>
            </a:pPr>
            <a:r>
              <a:rPr lang="en-US" sz="1800" dirty="0"/>
              <a:t>meditation		video games</a:t>
            </a:r>
          </a:p>
          <a:p>
            <a:pPr marL="457200" lvl="1" indent="0">
              <a:buNone/>
            </a:pPr>
            <a:r>
              <a:rPr lang="en-US" sz="1800" dirty="0"/>
              <a:t>call with a friend	massage</a:t>
            </a:r>
          </a:p>
          <a:p>
            <a:pPr marL="457200" lvl="1" indent="0">
              <a:buNone/>
            </a:pPr>
            <a:r>
              <a:rPr lang="en-US" sz="1800" dirty="0"/>
              <a:t>TV shows/movies	deep breathing</a:t>
            </a:r>
          </a:p>
          <a:p>
            <a:pPr marL="457200" lvl="1" indent="0">
              <a:buNone/>
            </a:pPr>
            <a:r>
              <a:rPr lang="en-US" sz="1800" dirty="0"/>
              <a:t>music		reading</a:t>
            </a:r>
          </a:p>
          <a:p>
            <a:pPr marL="457200" lvl="1" indent="0">
              <a:buNone/>
            </a:pPr>
            <a:r>
              <a:rPr lang="en-US" sz="1800" dirty="0"/>
              <a:t>prayer		chocolate (yay!)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2AC6D7F-F068-4E11-BB06-F601D89BB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 descr="Meditation">
            <a:extLst>
              <a:ext uri="{FF2B5EF4-FFF2-40B4-BE49-F238E27FC236}">
                <a16:creationId xmlns:a16="http://schemas.microsoft.com/office/drawing/2014/main" id="{5A9DC495-2CB8-49A6-BF68-537678357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4057" y="643002"/>
            <a:ext cx="3796790" cy="379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15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009CF-A562-5247-889B-1E2581F41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91" y="579428"/>
            <a:ext cx="5314536" cy="13255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dirty="0"/>
              <a:t>Bottom-Up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E9F38-380C-C140-AA4B-F7B403BD9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2279018"/>
            <a:ext cx="5314543" cy="2946126"/>
          </a:xfrm>
          <a:ln>
            <a:solidFill>
              <a:schemeClr val="tx1">
                <a:lumMod val="85000"/>
              </a:schemeClr>
            </a:solidFill>
          </a:ln>
        </p:spPr>
        <p:txBody>
          <a:bodyPr anchor="t">
            <a:normAutofit fontScale="92500" lnSpcReduction="10000"/>
          </a:bodyPr>
          <a:lstStyle/>
          <a:p>
            <a:endParaRPr lang="en-US" sz="2400" dirty="0"/>
          </a:p>
          <a:p>
            <a:r>
              <a:rPr lang="en-US" sz="2400" dirty="0"/>
              <a:t>Anything we do in our body that effects our brain’s capacity to function.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sleep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hydration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exercise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/>
              <a:t>nutrition 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sz="180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2AC6D7F-F068-4E11-BB06-F601D89BB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50141" y="-2"/>
            <a:ext cx="5441859" cy="5654940"/>
          </a:xfrm>
          <a:custGeom>
            <a:avLst/>
            <a:gdLst>
              <a:gd name="connsiteX0" fmla="*/ 1041368 w 5441859"/>
              <a:gd name="connsiteY0" fmla="*/ 0 h 5654940"/>
              <a:gd name="connsiteX1" fmla="*/ 5441859 w 5441859"/>
              <a:gd name="connsiteY1" fmla="*/ 0 h 5654940"/>
              <a:gd name="connsiteX2" fmla="*/ 5441859 w 5441859"/>
              <a:gd name="connsiteY2" fmla="*/ 4820612 h 5654940"/>
              <a:gd name="connsiteX3" fmla="*/ 5285166 w 5441859"/>
              <a:gd name="connsiteY3" fmla="*/ 4957981 h 5654940"/>
              <a:gd name="connsiteX4" fmla="*/ 3267719 w 5441859"/>
              <a:gd name="connsiteY4" fmla="*/ 5654940 h 5654940"/>
              <a:gd name="connsiteX5" fmla="*/ 0 w 5441859"/>
              <a:gd name="connsiteY5" fmla="*/ 2387221 h 5654940"/>
              <a:gd name="connsiteX6" fmla="*/ 957093 w 5441859"/>
              <a:gd name="connsiteY6" fmla="*/ 76595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Health">
            <a:extLst>
              <a:ext uri="{FF2B5EF4-FFF2-40B4-BE49-F238E27FC236}">
                <a16:creationId xmlns:a16="http://schemas.microsoft.com/office/drawing/2014/main" id="{1E7D0EB2-D93C-45FF-BD8D-91B490E2B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4057" y="643002"/>
            <a:ext cx="3796790" cy="37967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1DD65C-F1C2-C341-80E3-41ABE25DFD37}"/>
              </a:ext>
            </a:extLst>
          </p:cNvPr>
          <p:cNvSpPr txBox="1"/>
          <p:nvPr/>
        </p:nvSpPr>
        <p:spPr>
          <a:xfrm>
            <a:off x="424050" y="6019609"/>
            <a:ext cx="8921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/>
              <a:t>This is the CORE of mental health and of managing stress effectively.</a:t>
            </a:r>
          </a:p>
        </p:txBody>
      </p:sp>
    </p:spTree>
    <p:extLst>
      <p:ext uri="{BB962C8B-B14F-4D97-AF65-F5344CB8AC3E}">
        <p14:creationId xmlns:p14="http://schemas.microsoft.com/office/powerpoint/2010/main" val="3283524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CD81A2A-6ED4-4EF4-A14C-912D31E14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9DBECB-2F05-394D-8A8B-43784C5DC0E1}"/>
              </a:ext>
            </a:extLst>
          </p:cNvPr>
          <p:cNvSpPr txBox="1"/>
          <p:nvPr/>
        </p:nvSpPr>
        <p:spPr>
          <a:xfrm>
            <a:off x="838200" y="365125"/>
            <a:ext cx="5515099" cy="1325563"/>
          </a:xfrm>
          <a:prstGeom prst="rect">
            <a:avLst/>
          </a:prstGeom>
          <a:solidFill>
            <a:srgbClr val="4372C3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i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Nutrition 101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61932C-CA15-4E17-B115-FAE7CBEE4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198657" y="1"/>
            <a:ext cx="1155142" cy="625027"/>
          </a:xfrm>
          <a:custGeom>
            <a:avLst/>
            <a:gdLst>
              <a:gd name="connsiteX0" fmla="*/ 4784 w 1155142"/>
              <a:gd name="connsiteY0" fmla="*/ 0 h 625027"/>
              <a:gd name="connsiteX1" fmla="*/ 1150358 w 1155142"/>
              <a:gd name="connsiteY1" fmla="*/ 0 h 625027"/>
              <a:gd name="connsiteX2" fmla="*/ 1155142 w 1155142"/>
              <a:gd name="connsiteY2" fmla="*/ 47456 h 625027"/>
              <a:gd name="connsiteX3" fmla="*/ 577571 w 1155142"/>
              <a:gd name="connsiteY3" fmla="*/ 625027 h 625027"/>
              <a:gd name="connsiteX4" fmla="*/ 0 w 1155142"/>
              <a:gd name="connsiteY4" fmla="*/ 47456 h 62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625027">
                <a:moveTo>
                  <a:pt x="4784" y="0"/>
                </a:moveTo>
                <a:lnTo>
                  <a:pt x="1150358" y="0"/>
                </a:lnTo>
                <a:lnTo>
                  <a:pt x="1155142" y="47456"/>
                </a:lnTo>
                <a:cubicBezTo>
                  <a:pt x="1155142" y="366440"/>
                  <a:pt x="896555" y="625027"/>
                  <a:pt x="577571" y="625027"/>
                </a:cubicBezTo>
                <a:cubicBezTo>
                  <a:pt x="258587" y="625027"/>
                  <a:pt x="0" y="366440"/>
                  <a:pt x="0" y="47456"/>
                </a:cubicBezTo>
                <a:close/>
              </a:path>
            </a:pathLst>
          </a:custGeom>
          <a:solidFill>
            <a:schemeClr val="accent5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AD73E0-8531-EB43-B788-6773EBFB9EB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838200" y="1826759"/>
            <a:ext cx="5515099" cy="4666115"/>
          </a:xfrm>
          <a:ln>
            <a:solidFill>
              <a:schemeClr val="bg2">
                <a:lumMod val="50000"/>
              </a:schemeClr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endParaRPr lang="en-US" sz="1100" b="0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sz="2400" b="0" dirty="0">
                <a:latin typeface="+mn-lt"/>
              </a:rPr>
              <a:t>Our bodies are made of trillions of cells.</a:t>
            </a:r>
          </a:p>
          <a:p>
            <a:pPr>
              <a:lnSpc>
                <a:spcPct val="110000"/>
              </a:lnSpc>
            </a:pPr>
            <a:r>
              <a:rPr lang="en-US" sz="2400" b="0" dirty="0">
                <a:latin typeface="+mn-lt"/>
              </a:rPr>
              <a:t>Everyday old cells are dying and new cells    are being formed.</a:t>
            </a:r>
          </a:p>
          <a:p>
            <a:pPr>
              <a:lnSpc>
                <a:spcPct val="110000"/>
              </a:lnSpc>
            </a:pPr>
            <a:r>
              <a:rPr lang="en-US" sz="2400" b="0" dirty="0">
                <a:latin typeface="+mn-lt"/>
              </a:rPr>
              <a:t>What builds healthy cells: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Vitamins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Minerals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Protein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Water</a:t>
            </a:r>
          </a:p>
          <a:p>
            <a:pPr>
              <a:lnSpc>
                <a:spcPct val="110000"/>
              </a:lnSpc>
            </a:pPr>
            <a:r>
              <a:rPr lang="en-US" sz="2400" b="0" dirty="0">
                <a:latin typeface="+mn-lt"/>
              </a:rPr>
              <a:t>Our food choices directly impact our health.</a:t>
            </a:r>
          </a:p>
          <a:p>
            <a:pPr>
              <a:lnSpc>
                <a:spcPct val="110000"/>
              </a:lnSpc>
            </a:pPr>
            <a:r>
              <a:rPr lang="en-US" sz="2400" b="0" dirty="0">
                <a:latin typeface="+mn-lt"/>
              </a:rPr>
              <a:t>Two pathways to disease: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Nutritional Deficiencies</a:t>
            </a:r>
            <a:br>
              <a:rPr lang="en-US" sz="2400" b="0" dirty="0">
                <a:latin typeface="+mn-lt"/>
              </a:rPr>
            </a:br>
            <a:r>
              <a:rPr lang="en-US" sz="2400" b="0" dirty="0">
                <a:latin typeface="+mn-lt"/>
              </a:rPr>
              <a:t>	&gt; Toxicity</a:t>
            </a:r>
          </a:p>
          <a:p>
            <a:endParaRPr lang="en-US" sz="2000" dirty="0">
              <a:latin typeface="+mn-lt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590ADD5-9383-4D3D-9047-3DA2593C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8185" y="3423959"/>
            <a:ext cx="540822" cy="540822"/>
          </a:xfrm>
          <a:prstGeom prst="ellipse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Skeleton">
            <a:extLst>
              <a:ext uri="{FF2B5EF4-FFF2-40B4-BE49-F238E27FC236}">
                <a16:creationId xmlns:a16="http://schemas.microsoft.com/office/drawing/2014/main" id="{F85D71B8-AEC1-4AD0-8192-3976C85F03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827" r="21267"/>
          <a:stretch/>
        </p:blipFill>
        <p:spPr>
          <a:xfrm>
            <a:off x="8544035" y="1176557"/>
            <a:ext cx="2467349" cy="3860908"/>
          </a:xfrm>
          <a:custGeom>
            <a:avLst/>
            <a:gdLst/>
            <a:ahLst/>
            <a:cxnLst/>
            <a:rect l="l" t="t" r="r" b="b"/>
            <a:pathLst>
              <a:path w="4114800" h="5712488">
                <a:moveTo>
                  <a:pt x="133155" y="0"/>
                </a:moveTo>
                <a:lnTo>
                  <a:pt x="3981645" y="0"/>
                </a:lnTo>
                <a:cubicBezTo>
                  <a:pt x="4055184" y="0"/>
                  <a:pt x="4114800" y="59616"/>
                  <a:pt x="4114800" y="133155"/>
                </a:cubicBezTo>
                <a:lnTo>
                  <a:pt x="4114800" y="5579333"/>
                </a:lnTo>
                <a:cubicBezTo>
                  <a:pt x="4114800" y="5652872"/>
                  <a:pt x="4055184" y="5712488"/>
                  <a:pt x="3981645" y="5712488"/>
                </a:cubicBezTo>
                <a:lnTo>
                  <a:pt x="133155" y="5712488"/>
                </a:lnTo>
                <a:cubicBezTo>
                  <a:pt x="59616" y="5712488"/>
                  <a:pt x="0" y="5652872"/>
                  <a:pt x="0" y="5579333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DABE3E45-88CF-45D8-8D40-C773324D9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49602" y="1"/>
            <a:ext cx="2066948" cy="1621879"/>
          </a:xfrm>
          <a:custGeom>
            <a:avLst/>
            <a:gdLst>
              <a:gd name="connsiteX0" fmla="*/ 0 w 2066948"/>
              <a:gd name="connsiteY0" fmla="*/ 0 h 1621879"/>
              <a:gd name="connsiteX1" fmla="*/ 123825 w 2066948"/>
              <a:gd name="connsiteY1" fmla="*/ 0 h 1621879"/>
              <a:gd name="connsiteX2" fmla="*/ 123825 w 2066948"/>
              <a:gd name="connsiteY2" fmla="*/ 1452620 h 1621879"/>
              <a:gd name="connsiteX3" fmla="*/ 1881378 w 2066948"/>
              <a:gd name="connsiteY3" fmla="*/ 436017 h 1621879"/>
              <a:gd name="connsiteX4" fmla="*/ 1127572 w 2066948"/>
              <a:gd name="connsiteY4" fmla="*/ 0 h 1621879"/>
              <a:gd name="connsiteX5" fmla="*/ 1374887 w 2066948"/>
              <a:gd name="connsiteY5" fmla="*/ 0 h 1621879"/>
              <a:gd name="connsiteX6" fmla="*/ 2035969 w 2066948"/>
              <a:gd name="connsiteY6" fmla="*/ 382391 h 1621879"/>
              <a:gd name="connsiteX7" fmla="*/ 2058648 w 2066948"/>
              <a:gd name="connsiteY7" fmla="*/ 466963 h 1621879"/>
              <a:gd name="connsiteX8" fmla="*/ 2035969 w 2066948"/>
              <a:gd name="connsiteY8" fmla="*/ 489642 h 1621879"/>
              <a:gd name="connsiteX9" fmla="*/ 92869 w 2066948"/>
              <a:gd name="connsiteY9" fmla="*/ 1613592 h 1621879"/>
              <a:gd name="connsiteX10" fmla="*/ 61913 w 2066948"/>
              <a:gd name="connsiteY10" fmla="*/ 1621879 h 1621879"/>
              <a:gd name="connsiteX11" fmla="*/ 0 w 2066948"/>
              <a:gd name="connsiteY11" fmla="*/ 1559967 h 162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66948" h="1621879">
                <a:moveTo>
                  <a:pt x="0" y="0"/>
                </a:moveTo>
                <a:lnTo>
                  <a:pt x="123825" y="0"/>
                </a:lnTo>
                <a:lnTo>
                  <a:pt x="123825" y="1452620"/>
                </a:lnTo>
                <a:lnTo>
                  <a:pt x="1881378" y="436017"/>
                </a:lnTo>
                <a:lnTo>
                  <a:pt x="1127572" y="0"/>
                </a:lnTo>
                <a:lnTo>
                  <a:pt x="1374887" y="0"/>
                </a:lnTo>
                <a:lnTo>
                  <a:pt x="2035969" y="382391"/>
                </a:lnTo>
                <a:cubicBezTo>
                  <a:pt x="2065582" y="399479"/>
                  <a:pt x="2075745" y="437340"/>
                  <a:pt x="2058648" y="466963"/>
                </a:cubicBezTo>
                <a:cubicBezTo>
                  <a:pt x="2053219" y="476384"/>
                  <a:pt x="2045389" y="484204"/>
                  <a:pt x="2035969" y="489642"/>
                </a:cubicBezTo>
                <a:lnTo>
                  <a:pt x="92869" y="1613592"/>
                </a:lnTo>
                <a:cubicBezTo>
                  <a:pt x="83458" y="1619031"/>
                  <a:pt x="72780" y="1621889"/>
                  <a:pt x="61913" y="1621879"/>
                </a:cubicBezTo>
                <a:cubicBezTo>
                  <a:pt x="27719" y="1621879"/>
                  <a:pt x="0" y="1594161"/>
                  <a:pt x="0" y="155996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9CD1692-827B-4C8D-B4A1-134FD04CF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138745" y="1027906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91ECDA9-56DC-4270-8F33-01C5637B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463438">
            <a:off x="7456580" y="5166682"/>
            <a:ext cx="1835725" cy="2024785"/>
          </a:xfrm>
          <a:custGeom>
            <a:avLst/>
            <a:gdLst>
              <a:gd name="connsiteX0" fmla="*/ 1801138 w 1835725"/>
              <a:gd name="connsiteY0" fmla="*/ 1622662 h 2024785"/>
              <a:gd name="connsiteX1" fmla="*/ 1835717 w 1835725"/>
              <a:gd name="connsiteY1" fmla="*/ 1680254 h 2024785"/>
              <a:gd name="connsiteX2" fmla="*/ 1812568 w 1835725"/>
              <a:gd name="connsiteY2" fmla="*/ 1877193 h 2024785"/>
              <a:gd name="connsiteX3" fmla="*/ 1776210 w 1835725"/>
              <a:gd name="connsiteY3" fmla="*/ 2024785 h 2024785"/>
              <a:gd name="connsiteX4" fmla="*/ 1655772 w 1835725"/>
              <a:gd name="connsiteY4" fmla="*/ 1983449 h 2024785"/>
              <a:gd name="connsiteX5" fmla="*/ 1687591 w 1835725"/>
              <a:gd name="connsiteY5" fmla="*/ 1854495 h 2024785"/>
              <a:gd name="connsiteX6" fmla="*/ 1708939 w 1835725"/>
              <a:gd name="connsiteY6" fmla="*/ 1673301 h 2024785"/>
              <a:gd name="connsiteX7" fmla="*/ 1778129 w 1835725"/>
              <a:gd name="connsiteY7" fmla="*/ 1615979 h 2024785"/>
              <a:gd name="connsiteX8" fmla="*/ 1801138 w 1835725"/>
              <a:gd name="connsiteY8" fmla="*/ 1622662 h 2024785"/>
              <a:gd name="connsiteX9" fmla="*/ 1585229 w 1835725"/>
              <a:gd name="connsiteY9" fmla="*/ 764759 h 2024785"/>
              <a:gd name="connsiteX10" fmla="*/ 1623024 w 1835725"/>
              <a:gd name="connsiteY10" fmla="*/ 792810 h 2024785"/>
              <a:gd name="connsiteX11" fmla="*/ 1777614 w 1835725"/>
              <a:gd name="connsiteY11" fmla="*/ 1157141 h 2024785"/>
              <a:gd name="connsiteX12" fmla="*/ 1733799 w 1835725"/>
              <a:gd name="connsiteY12" fmla="*/ 1235532 h 2024785"/>
              <a:gd name="connsiteX13" fmla="*/ 1716464 w 1835725"/>
              <a:gd name="connsiteY13" fmla="*/ 1237722 h 2024785"/>
              <a:gd name="connsiteX14" fmla="*/ 1716464 w 1835725"/>
              <a:gd name="connsiteY14" fmla="*/ 1237913 h 2024785"/>
              <a:gd name="connsiteX15" fmla="*/ 1655409 w 1835725"/>
              <a:gd name="connsiteY15" fmla="*/ 1191717 h 2024785"/>
              <a:gd name="connsiteX16" fmla="*/ 1513200 w 1835725"/>
              <a:gd name="connsiteY16" fmla="*/ 856627 h 2024785"/>
              <a:gd name="connsiteX17" fmla="*/ 1538499 w 1835725"/>
              <a:gd name="connsiteY17" fmla="*/ 770415 h 2024785"/>
              <a:gd name="connsiteX18" fmla="*/ 1585229 w 1835725"/>
              <a:gd name="connsiteY18" fmla="*/ 764759 h 2024785"/>
              <a:gd name="connsiteX19" fmla="*/ 477919 w 1835725"/>
              <a:gd name="connsiteY19" fmla="*/ 21437 h 2024785"/>
              <a:gd name="connsiteX20" fmla="*/ 509236 w 1835725"/>
              <a:gd name="connsiteY20" fmla="*/ 84182 h 2024785"/>
              <a:gd name="connsiteX21" fmla="*/ 445829 w 1835725"/>
              <a:gd name="connsiteY21" fmla="*/ 139871 h 2024785"/>
              <a:gd name="connsiteX22" fmla="*/ 437447 w 1835725"/>
              <a:gd name="connsiteY22" fmla="*/ 139395 h 2024785"/>
              <a:gd name="connsiteX23" fmla="*/ 73211 w 1835725"/>
              <a:gd name="connsiteY23" fmla="*/ 137204 h 2024785"/>
              <a:gd name="connsiteX24" fmla="*/ 749 w 1835725"/>
              <a:gd name="connsiteY24" fmla="*/ 84082 h 2024785"/>
              <a:gd name="connsiteX25" fmla="*/ 53871 w 1835725"/>
              <a:gd name="connsiteY25" fmla="*/ 11621 h 2024785"/>
              <a:gd name="connsiteX26" fmla="*/ 58352 w 1835725"/>
              <a:gd name="connsiteY26" fmla="*/ 11093 h 2024785"/>
              <a:gd name="connsiteX27" fmla="*/ 454020 w 1835725"/>
              <a:gd name="connsiteY27" fmla="*/ 13474 h 2024785"/>
              <a:gd name="connsiteX28" fmla="*/ 477919 w 1835725"/>
              <a:gd name="connsiteY28" fmla="*/ 21437 h 2024785"/>
              <a:gd name="connsiteX29" fmla="*/ 957797 w 1835725"/>
              <a:gd name="connsiteY29" fmla="*/ 167970 h 2024785"/>
              <a:gd name="connsiteX30" fmla="*/ 1286982 w 1835725"/>
              <a:gd name="connsiteY30" fmla="*/ 387616 h 2024785"/>
              <a:gd name="connsiteX31" fmla="*/ 1293725 w 1835725"/>
              <a:gd name="connsiteY31" fmla="*/ 477075 h 2024785"/>
              <a:gd name="connsiteX32" fmla="*/ 1245453 w 1835725"/>
              <a:gd name="connsiteY32" fmla="*/ 499154 h 2024785"/>
              <a:gd name="connsiteX33" fmla="*/ 1245167 w 1835725"/>
              <a:gd name="connsiteY33" fmla="*/ 499154 h 2024785"/>
              <a:gd name="connsiteX34" fmla="*/ 1203638 w 1835725"/>
              <a:gd name="connsiteY34" fmla="*/ 484104 h 2024785"/>
              <a:gd name="connsiteX35" fmla="*/ 900647 w 1835725"/>
              <a:gd name="connsiteY35" fmla="*/ 281508 h 2024785"/>
              <a:gd name="connsiteX36" fmla="*/ 872454 w 1835725"/>
              <a:gd name="connsiteY36" fmla="*/ 196164 h 2024785"/>
              <a:gd name="connsiteX37" fmla="*/ 957797 w 1835725"/>
              <a:gd name="connsiteY37" fmla="*/ 167970 h 20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35725" h="2024785">
                <a:moveTo>
                  <a:pt x="1801138" y="1622662"/>
                </a:moveTo>
                <a:cubicBezTo>
                  <a:pt x="1822105" y="1633400"/>
                  <a:pt x="1836117" y="1655372"/>
                  <a:pt x="1835717" y="1680254"/>
                </a:cubicBezTo>
                <a:cubicBezTo>
                  <a:pt x="1832093" y="1746382"/>
                  <a:pt x="1824354" y="1812154"/>
                  <a:pt x="1812568" y="1877193"/>
                </a:cubicBezTo>
                <a:lnTo>
                  <a:pt x="1776210" y="2024785"/>
                </a:lnTo>
                <a:lnTo>
                  <a:pt x="1655772" y="1983449"/>
                </a:lnTo>
                <a:lnTo>
                  <a:pt x="1687591" y="1854495"/>
                </a:lnTo>
                <a:cubicBezTo>
                  <a:pt x="1698455" y="1794657"/>
                  <a:pt x="1705590" y="1734142"/>
                  <a:pt x="1708939" y="1673301"/>
                </a:cubicBezTo>
                <a:cubicBezTo>
                  <a:pt x="1712216" y="1638363"/>
                  <a:pt x="1743190" y="1612703"/>
                  <a:pt x="1778129" y="1615979"/>
                </a:cubicBezTo>
                <a:cubicBezTo>
                  <a:pt x="1786387" y="1616753"/>
                  <a:pt x="1794149" y="1619084"/>
                  <a:pt x="1801138" y="1622662"/>
                </a:cubicBezTo>
                <a:close/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477919" y="21437"/>
                </a:move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ubicBezTo>
                  <a:pt x="462713" y="14543"/>
                  <a:pt x="470778" y="17324"/>
                  <a:pt x="477919" y="21437"/>
                </a:cubicBezTo>
                <a:close/>
                <a:moveTo>
                  <a:pt x="957797" y="167970"/>
                </a:move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8235" y="164811"/>
                  <a:pt x="926445" y="152188"/>
                  <a:pt x="957797" y="16797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5F47824-961D-465D-84F9-EAE11BC617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09527" y="6033795"/>
            <a:ext cx="1991064" cy="824205"/>
          </a:xfrm>
          <a:custGeom>
            <a:avLst/>
            <a:gdLst>
              <a:gd name="connsiteX0" fmla="*/ 995532 w 1991064"/>
              <a:gd name="connsiteY0" fmla="*/ 0 h 824205"/>
              <a:gd name="connsiteX1" fmla="*/ 1984823 w 1991064"/>
              <a:gd name="connsiteY1" fmla="*/ 784423 h 824205"/>
              <a:gd name="connsiteX2" fmla="*/ 1991064 w 1991064"/>
              <a:gd name="connsiteY2" fmla="*/ 824205 h 824205"/>
              <a:gd name="connsiteX3" fmla="*/ 0 w 1991064"/>
              <a:gd name="connsiteY3" fmla="*/ 824205 h 824205"/>
              <a:gd name="connsiteX4" fmla="*/ 6241 w 1991064"/>
              <a:gd name="connsiteY4" fmla="*/ 784423 h 824205"/>
              <a:gd name="connsiteX5" fmla="*/ 995532 w 1991064"/>
              <a:gd name="connsiteY5" fmla="*/ 0 h 824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064" h="824205">
                <a:moveTo>
                  <a:pt x="995532" y="0"/>
                </a:moveTo>
                <a:cubicBezTo>
                  <a:pt x="1483521" y="0"/>
                  <a:pt x="1890663" y="336754"/>
                  <a:pt x="1984823" y="784423"/>
                </a:cubicBezTo>
                <a:lnTo>
                  <a:pt x="1991064" y="824205"/>
                </a:lnTo>
                <a:lnTo>
                  <a:pt x="0" y="824205"/>
                </a:lnTo>
                <a:lnTo>
                  <a:pt x="6241" y="784423"/>
                </a:lnTo>
                <a:cubicBezTo>
                  <a:pt x="100402" y="336754"/>
                  <a:pt x="507544" y="0"/>
                  <a:pt x="9955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EC9DA3E-C1D7-472D-B7C0-F71AE41FB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51696" y="5519196"/>
            <a:ext cx="1340305" cy="1338805"/>
          </a:xfrm>
          <a:custGeom>
            <a:avLst/>
            <a:gdLst>
              <a:gd name="connsiteX0" fmla="*/ 61913 w 1340305"/>
              <a:gd name="connsiteY0" fmla="*/ 0 h 1338805"/>
              <a:gd name="connsiteX1" fmla="*/ 1340305 w 1340305"/>
              <a:gd name="connsiteY1" fmla="*/ 0 h 1338805"/>
              <a:gd name="connsiteX2" fmla="*/ 1340305 w 1340305"/>
              <a:gd name="connsiteY2" fmla="*/ 123825 h 1338805"/>
              <a:gd name="connsiteX3" fmla="*/ 123825 w 1340305"/>
              <a:gd name="connsiteY3" fmla="*/ 123825 h 1338805"/>
              <a:gd name="connsiteX4" fmla="*/ 123825 w 1340305"/>
              <a:gd name="connsiteY4" fmla="*/ 1338805 h 1338805"/>
              <a:gd name="connsiteX5" fmla="*/ 0 w 1340305"/>
              <a:gd name="connsiteY5" fmla="*/ 1338805 h 1338805"/>
              <a:gd name="connsiteX6" fmla="*/ 0 w 1340305"/>
              <a:gd name="connsiteY6" fmla="*/ 61913 h 1338805"/>
              <a:gd name="connsiteX7" fmla="*/ 61913 w 1340305"/>
              <a:gd name="connsiteY7" fmla="*/ 0 h 1338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40305" h="1338805">
                <a:moveTo>
                  <a:pt x="61913" y="0"/>
                </a:moveTo>
                <a:lnTo>
                  <a:pt x="1340305" y="0"/>
                </a:lnTo>
                <a:lnTo>
                  <a:pt x="1340305" y="123825"/>
                </a:lnTo>
                <a:lnTo>
                  <a:pt x="123825" y="123825"/>
                </a:lnTo>
                <a:lnTo>
                  <a:pt x="123825" y="1338805"/>
                </a:lnTo>
                <a:lnTo>
                  <a:pt x="0" y="1338805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65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D4BAC-EDDE-974C-8128-8178692F6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409700"/>
            <a:ext cx="5314536" cy="132556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dirty="0"/>
              <a:t>What about the Microbiome?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C6324-50B5-4944-B3DE-AE2AEAD2C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3" y="2136513"/>
            <a:ext cx="5314543" cy="4169283"/>
          </a:xfrm>
          <a:ln>
            <a:solidFill>
              <a:schemeClr val="tx1"/>
            </a:solidFill>
          </a:ln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Environment of our gut plays a huge role in everything from digestion to immunity</a:t>
            </a:r>
            <a:endParaRPr lang="en-US" sz="800" dirty="0"/>
          </a:p>
          <a:p>
            <a:pPr>
              <a:lnSpc>
                <a:spcPct val="100000"/>
              </a:lnSpc>
            </a:pPr>
            <a:r>
              <a:rPr lang="en-US" sz="2000" dirty="0"/>
              <a:t>A healthy microbiome is created from plant-    based nutrients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A healthy microbiome protects us from disease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Serotonin – a neurotransmitter that effects mood, intestinal activity, appetite and sleep….90% is made in the gut!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Low serotonin levels result in depression, low energy, negative thoughts, tension, irritability, cravings for sweets. </a:t>
            </a:r>
          </a:p>
        </p:txBody>
      </p:sp>
      <p:sp>
        <p:nvSpPr>
          <p:cNvPr id="28" name="Freeform: Shape 1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032EC-179E-854E-BEC8-65273FCFA0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81" r="21024" b="-1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433604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4339F6-ACAA-F04D-83EA-D0C25380A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44" y="0"/>
            <a:ext cx="11830756" cy="724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09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808C43-4418-6F46-9253-9E6A5250C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E3B92B1-2F29-EB43-9894-6C111059EA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5004"/>
            <a:ext cx="11502348" cy="7150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835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A4E6AE5-3A0A-A94F-839E-8AA008D089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277600" cy="72500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8264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5908D-7CD4-6C4C-8CF0-51A1B85C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388" y="430233"/>
            <a:ext cx="10569784" cy="1097280"/>
          </a:xfrm>
          <a:solidFill>
            <a:schemeClr val="accent1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br>
              <a:rPr lang="en-US" sz="800" b="1" i="1" dirty="0">
                <a:solidFill>
                  <a:schemeClr val="tx1"/>
                </a:solidFill>
                <a:latin typeface="+mj-lt"/>
              </a:rPr>
            </a:br>
            <a:r>
              <a:rPr lang="en-US" b="1" i="1" dirty="0">
                <a:solidFill>
                  <a:schemeClr val="bg1"/>
                </a:solidFill>
                <a:latin typeface="+mj-lt"/>
              </a:rPr>
              <a:t>Pam’s Shaklee Story</a:t>
            </a:r>
            <a:r>
              <a:rPr lang="en-US" i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364" name="Content Placeholder 8">
            <a:extLst>
              <a:ext uri="{FF2B5EF4-FFF2-40B4-BE49-F238E27FC236}">
                <a16:creationId xmlns:a16="http://schemas.microsoft.com/office/drawing/2014/main" id="{44CDF752-AACF-EB41-A17E-B40F72F06F4E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3" b="2042"/>
          <a:stretch/>
        </p:blipFill>
        <p:spPr bwMode="auto">
          <a:xfrm>
            <a:off x="964061" y="1681425"/>
            <a:ext cx="4621557" cy="477965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26EA6962-BE93-CA49-B39D-BC93794292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08766" y="1698083"/>
            <a:ext cx="5319173" cy="4746342"/>
          </a:xfr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sz="1200" dirty="0"/>
          </a:p>
          <a:p>
            <a:pPr eaLnBrk="1" hangingPunct="1">
              <a:defRPr/>
            </a:pPr>
            <a:r>
              <a:rPr lang="en-US" dirty="0"/>
              <a:t>Raised on Shaklee products</a:t>
            </a:r>
          </a:p>
          <a:p>
            <a:pPr eaLnBrk="1" hangingPunct="1">
              <a:defRPr/>
            </a:pPr>
            <a:r>
              <a:rPr lang="en-US" dirty="0"/>
              <a:t>Former Corporate Buyer for Aldi</a:t>
            </a:r>
          </a:p>
          <a:p>
            <a:pPr eaLnBrk="1" hangingPunct="1">
              <a:defRPr/>
            </a:pPr>
            <a:r>
              <a:rPr lang="en-US" dirty="0"/>
              <a:t>Left corporate job with 6-figure income to raise 5 kids</a:t>
            </a:r>
          </a:p>
          <a:p>
            <a:pPr eaLnBrk="1" hangingPunct="1">
              <a:defRPr/>
            </a:pPr>
            <a:r>
              <a:rPr lang="en-US" dirty="0"/>
              <a:t>Love helping others learn &amp; earn</a:t>
            </a:r>
          </a:p>
          <a:p>
            <a:pPr eaLnBrk="1" hangingPunct="1">
              <a:defRPr/>
            </a:pPr>
            <a:r>
              <a:rPr lang="en-US" dirty="0"/>
              <a:t>22 years later – earning $$, trips, love the community</a:t>
            </a:r>
          </a:p>
          <a:p>
            <a:pPr eaLnBrk="1" hangingPunct="1">
              <a:defRPr/>
            </a:pPr>
            <a:r>
              <a:rPr lang="en-US" dirty="0"/>
              <a:t>Scalable, ownable, inheritable business; building a legacy</a:t>
            </a:r>
          </a:p>
        </p:txBody>
      </p:sp>
      <p:sp>
        <p:nvSpPr>
          <p:cNvPr id="15363" name="TextBox 5">
            <a:extLst>
              <a:ext uri="{FF2B5EF4-FFF2-40B4-BE49-F238E27FC236}">
                <a16:creationId xmlns:a16="http://schemas.microsoft.com/office/drawing/2014/main" id="{BA4D879F-44E8-B248-9FD3-9E6C25FFC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3" y="2986088"/>
            <a:ext cx="257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4765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tion, food&#10;&#10;Description automatically generated">
            <a:extLst>
              <a:ext uri="{FF2B5EF4-FFF2-40B4-BE49-F238E27FC236}">
                <a16:creationId xmlns:a16="http://schemas.microsoft.com/office/drawing/2014/main" id="{B8082017-2922-FF4B-A06D-6DAC270DD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9382"/>
            <a:ext cx="11529717" cy="6877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3702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7FADE8-B0E0-0A46-80CF-E46A8847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lang="en-US" sz="1200" dirty="0">
                <a:solidFill>
                  <a:srgbClr val="FFFFFF"/>
                </a:solidFill>
              </a:rPr>
            </a:br>
            <a:br>
              <a:rPr lang="en-US" sz="1200" dirty="0">
                <a:solidFill>
                  <a:srgbClr val="FFFFFF"/>
                </a:solidFill>
              </a:rPr>
            </a:br>
            <a:r>
              <a:rPr lang="en-US" b="1" i="1" dirty="0">
                <a:solidFill>
                  <a:srgbClr val="FFFFFF"/>
                </a:solidFill>
              </a:rPr>
              <a:t>Prove It Challenge Kits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E2D6B4-87AA-AF44-BC53-E1500E30D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0666"/>
            <a:ext cx="10515599" cy="4174401"/>
          </a:xfrm>
          <a:ln>
            <a:solidFill>
              <a:schemeClr val="bg1">
                <a:lumMod val="6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0" dirty="0">
                <a:solidFill>
                  <a:srgbClr val="000000"/>
                </a:solidFill>
              </a:rPr>
              <a:t>			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F13759-1384-3D45-8704-9BEB7602A9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03" r="12477" b="25453"/>
          <a:stretch/>
        </p:blipFill>
        <p:spPr>
          <a:xfrm>
            <a:off x="1121177" y="1650666"/>
            <a:ext cx="4640282" cy="32862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1DE6C9-67B9-6640-9EE4-B9944D1EAB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4" b="2356"/>
          <a:stretch/>
        </p:blipFill>
        <p:spPr>
          <a:xfrm>
            <a:off x="6613553" y="1839687"/>
            <a:ext cx="4143554" cy="27799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8222DB-16B5-C241-BD5C-3B3BD0CC4EC9}"/>
              </a:ext>
            </a:extLst>
          </p:cNvPr>
          <p:cNvSpPr txBox="1"/>
          <p:nvPr/>
        </p:nvSpPr>
        <p:spPr>
          <a:xfrm>
            <a:off x="1195764" y="4684564"/>
            <a:ext cx="4279258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Includes 30 Vitalizer Strips, 30 Life Shakes and a 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FREE 7-day Healthy Cleanse Kit</a:t>
            </a:r>
            <a:r>
              <a:rPr lang="en-US" dirty="0">
                <a:ln>
                  <a:solidFill>
                    <a:schemeClr val="tx1"/>
                  </a:solidFill>
                </a:ln>
              </a:rPr>
              <a:t>.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 </a:t>
            </a:r>
          </a:p>
          <a:p>
            <a:r>
              <a:rPr lang="en-US" dirty="0"/>
              <a:t>#89544 | SPECIAL PRICE $159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FB84C8-D414-8549-BD0B-75BB2DA1B183}"/>
              </a:ext>
            </a:extLst>
          </p:cNvPr>
          <p:cNvSpPr txBox="1"/>
          <p:nvPr/>
        </p:nvSpPr>
        <p:spPr>
          <a:xfrm>
            <a:off x="6716979" y="4684564"/>
            <a:ext cx="4040128" cy="92333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Includes 30 Vitalizer Strips, 30 Life Shakes and a </a:t>
            </a:r>
            <a:r>
              <a:rPr lang="en-US" dirty="0">
                <a:ln>
                  <a:solidFill>
                    <a:srgbClr val="69BD4F"/>
                  </a:solidFill>
                </a:ln>
              </a:rPr>
              <a:t>FREE bottle of </a:t>
            </a:r>
            <a:r>
              <a:rPr lang="en-US" dirty="0" err="1">
                <a:ln>
                  <a:solidFill>
                    <a:srgbClr val="69BD4F"/>
                  </a:solidFill>
                </a:ln>
              </a:rPr>
              <a:t>NutriFeron</a:t>
            </a:r>
            <a:r>
              <a:rPr lang="en-US" dirty="0"/>
              <a:t>. </a:t>
            </a:r>
          </a:p>
          <a:p>
            <a:r>
              <a:rPr lang="en-US" dirty="0"/>
              <a:t>#89549 | SPECIAL PRICE $159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D4F2E3-B593-814F-9874-543BDBAD7554}"/>
              </a:ext>
            </a:extLst>
          </p:cNvPr>
          <p:cNvSpPr txBox="1"/>
          <p:nvPr/>
        </p:nvSpPr>
        <p:spPr>
          <a:xfrm>
            <a:off x="251583" y="6092765"/>
            <a:ext cx="11638843" cy="40011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sz="2000" b="1" i="1" dirty="0"/>
              <a:t>*Both Prove It Challenge Kits Include Free Shipping and Free Shaklee Membership. First Time Purchase Only.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B8C9EE-8EF0-A04F-9209-C9E859892EF1}"/>
              </a:ext>
            </a:extLst>
          </p:cNvPr>
          <p:cNvSpPr txBox="1"/>
          <p:nvPr/>
        </p:nvSpPr>
        <p:spPr>
          <a:xfrm>
            <a:off x="813206" y="474947"/>
            <a:ext cx="10515599" cy="769441"/>
          </a:xfrm>
          <a:prstGeom prst="rect">
            <a:avLst/>
          </a:prstGeom>
          <a:solidFill>
            <a:srgbClr val="008C00">
              <a:alpha val="86275"/>
            </a:srgb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Prove It Challenge Kits</a:t>
            </a:r>
          </a:p>
        </p:txBody>
      </p:sp>
    </p:spTree>
    <p:extLst>
      <p:ext uri="{BB962C8B-B14F-4D97-AF65-F5344CB8AC3E}">
        <p14:creationId xmlns:p14="http://schemas.microsoft.com/office/powerpoint/2010/main" val="1494677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0DCD92-6D23-EF40-BE86-0A43BA29DE2D}"/>
              </a:ext>
            </a:extLst>
          </p:cNvPr>
          <p:cNvSpPr txBox="1"/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Vitamins &amp; Minerals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F365028-E7CA-7C4A-B6EF-0AE2E5F199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49" r="17366"/>
          <a:stretch/>
        </p:blipFill>
        <p:spPr>
          <a:xfrm>
            <a:off x="6800851" y="3302210"/>
            <a:ext cx="1709101" cy="277517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690F064-1C15-824F-8CC9-6E677664DE26}"/>
              </a:ext>
            </a:extLst>
          </p:cNvPr>
          <p:cNvSpPr txBox="1"/>
          <p:nvPr/>
        </p:nvSpPr>
        <p:spPr>
          <a:xfrm>
            <a:off x="8734515" y="3215067"/>
            <a:ext cx="23119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“Nature’s Tranquilizer”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Natural muscle relaxer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Promotes restful sleep</a:t>
            </a:r>
          </a:p>
          <a:p>
            <a:r>
              <a:rPr lang="en-US" dirty="0"/>
              <a:t>          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Equally important for muscles &amp; nerves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E9780C0-1D42-924B-AA99-7C9971F511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221" r="16116"/>
          <a:stretch/>
        </p:blipFill>
        <p:spPr>
          <a:xfrm>
            <a:off x="1145538" y="3391509"/>
            <a:ext cx="1733530" cy="262769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2F68EA6-88DF-BA42-A222-0C1ACF6586F6}"/>
              </a:ext>
            </a:extLst>
          </p:cNvPr>
          <p:cNvSpPr txBox="1"/>
          <p:nvPr/>
        </p:nvSpPr>
        <p:spPr>
          <a:xfrm>
            <a:off x="3028503" y="3271432"/>
            <a:ext cx="2549677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“The Happy Vitamin” </a:t>
            </a:r>
          </a:p>
          <a:p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Alleviates sugar cravings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Improves mood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Helps handle stress &amp; anxiety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Needed for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Depleted by stress, alcohol, sugar, meds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AAEDE5-6F3A-B34D-85A2-AE894F460CC2}"/>
              </a:ext>
            </a:extLst>
          </p:cNvPr>
          <p:cNvSpPr txBox="1"/>
          <p:nvPr/>
        </p:nvSpPr>
        <p:spPr>
          <a:xfrm>
            <a:off x="7099129" y="2494532"/>
            <a:ext cx="3756579" cy="58477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/>
              <a:t>OsteoMatrix</a:t>
            </a:r>
            <a:endParaRPr lang="en-US" sz="3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BF92665-E4FB-604B-A73C-6CFBD444B2FE}"/>
              </a:ext>
            </a:extLst>
          </p:cNvPr>
          <p:cNvSpPr txBox="1"/>
          <p:nvPr/>
        </p:nvSpPr>
        <p:spPr>
          <a:xfrm>
            <a:off x="1514294" y="2480566"/>
            <a:ext cx="3578578" cy="58477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   B-Complex</a:t>
            </a:r>
          </a:p>
        </p:txBody>
      </p:sp>
    </p:spTree>
    <p:extLst>
      <p:ext uri="{BB962C8B-B14F-4D97-AF65-F5344CB8AC3E}">
        <p14:creationId xmlns:p14="http://schemas.microsoft.com/office/powerpoint/2010/main" val="38054254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0DCD92-6D23-EF40-BE86-0A43BA29DE2D}"/>
              </a:ext>
            </a:extLst>
          </p:cNvPr>
          <p:cNvSpPr txBox="1"/>
          <p:nvPr/>
        </p:nvSpPr>
        <p:spPr>
          <a:xfrm>
            <a:off x="546351" y="433545"/>
            <a:ext cx="11139854" cy="93044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Herbal Options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8B9DC4AA-FD0B-034C-B19A-382F38B858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39" r="17653"/>
          <a:stretch/>
        </p:blipFill>
        <p:spPr>
          <a:xfrm>
            <a:off x="6701003" y="3422690"/>
            <a:ext cx="1751848" cy="2686551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7EDF487-3194-6C47-83A8-0A741E598156}"/>
              </a:ext>
            </a:extLst>
          </p:cNvPr>
          <p:cNvSpPr txBox="1"/>
          <p:nvPr/>
        </p:nvSpPr>
        <p:spPr>
          <a:xfrm>
            <a:off x="8690161" y="3422690"/>
            <a:ext cx="263524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Improves quality of sleep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Sedative; relaxing effect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Reduces anxiety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Relieves tension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DE4B09-E362-7B4B-9919-68A340F6512E}"/>
              </a:ext>
            </a:extLst>
          </p:cNvPr>
          <p:cNvSpPr txBox="1"/>
          <p:nvPr/>
        </p:nvSpPr>
        <p:spPr>
          <a:xfrm>
            <a:off x="6801452" y="2449689"/>
            <a:ext cx="4523956" cy="58477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Gentle Sleep Complex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7B7D7E-4FAA-2940-A432-1D0010809B10}"/>
              </a:ext>
            </a:extLst>
          </p:cNvPr>
          <p:cNvSpPr txBox="1"/>
          <p:nvPr/>
        </p:nvSpPr>
        <p:spPr>
          <a:xfrm>
            <a:off x="1016000" y="2449689"/>
            <a:ext cx="4255911" cy="58477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Stress Relief Complex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19B7DD-F2BF-084E-B03D-890F21BA39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84" r="8774"/>
          <a:stretch/>
        </p:blipFill>
        <p:spPr>
          <a:xfrm>
            <a:off x="396882" y="3422690"/>
            <a:ext cx="2230970" cy="26865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306F38-FA5D-0F4E-8513-9BAC8A194F35}"/>
              </a:ext>
            </a:extLst>
          </p:cNvPr>
          <p:cNvSpPr txBox="1"/>
          <p:nvPr/>
        </p:nvSpPr>
        <p:spPr>
          <a:xfrm>
            <a:off x="2449689" y="3227082"/>
            <a:ext cx="308186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Blunts production of cortisol; affects long-term health</a:t>
            </a:r>
          </a:p>
          <a:p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Helps body to adapt to continuing stress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Combats depression/moodiness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Quick relief from tension, without causing drowsiness</a:t>
            </a:r>
          </a:p>
        </p:txBody>
      </p:sp>
    </p:spTree>
    <p:extLst>
      <p:ext uri="{BB962C8B-B14F-4D97-AF65-F5344CB8AC3E}">
        <p14:creationId xmlns:p14="http://schemas.microsoft.com/office/powerpoint/2010/main" val="2239912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5879593-5F70-224F-922F-F35BA5C72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133" y="201881"/>
            <a:ext cx="12192000" cy="70455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4663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computer&#10;&#10;Description automatically generated">
            <a:extLst>
              <a:ext uri="{FF2B5EF4-FFF2-40B4-BE49-F238E27FC236}">
                <a16:creationId xmlns:a16="http://schemas.microsoft.com/office/drawing/2014/main" id="{5AF1AE2E-C9B9-C84E-AD13-F7273596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3" y="142504"/>
            <a:ext cx="12192000" cy="7104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4097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B1670A-F044-9640-A838-FDC4B05C8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3" y="106878"/>
            <a:ext cx="12192000" cy="708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35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A5B4632-C963-4296-86F0-79AA9EA5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4335327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BC044E-BE07-DF4C-8DC0-CCA59712C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802276" cy="5256371"/>
          </a:xfrm>
        </p:spPr>
        <p:txBody>
          <a:bodyPr>
            <a:normAutofit/>
          </a:bodyPr>
          <a:lstStyle/>
          <a:p>
            <a:r>
              <a:rPr lang="en-US" sz="3700">
                <a:solidFill>
                  <a:schemeClr val="bg1"/>
                </a:solidFill>
              </a:rPr>
              <a:t>Jessica’s Top 5 Recommendations</a:t>
            </a:r>
          </a:p>
        </p:txBody>
      </p:sp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EFADF824-61DC-4AAC-B8A8-BF973D2385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0101208"/>
              </p:ext>
            </p:extLst>
          </p:nvPr>
        </p:nvGraphicFramePr>
        <p:xfrm>
          <a:off x="5166985" y="303591"/>
          <a:ext cx="6588691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89629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9">
            <a:extLst>
              <a:ext uri="{FF2B5EF4-FFF2-40B4-BE49-F238E27FC236}">
                <a16:creationId xmlns:a16="http://schemas.microsoft.com/office/drawing/2014/main" id="{42285737-90EE-47DC-AC80-8AE156B11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" y="-1"/>
            <a:ext cx="4403709" cy="6858001"/>
          </a:xfrm>
          <a:custGeom>
            <a:avLst/>
            <a:gdLst>
              <a:gd name="connsiteX0" fmla="*/ 3223890 w 4403709"/>
              <a:gd name="connsiteY0" fmla="*/ 6858001 h 6858001"/>
              <a:gd name="connsiteX1" fmla="*/ 4101908 w 4403709"/>
              <a:gd name="connsiteY1" fmla="*/ 6858001 h 6858001"/>
              <a:gd name="connsiteX2" fmla="*/ 3254950 w 4403709"/>
              <a:gd name="connsiteY2" fmla="*/ 1599356 h 6858001"/>
              <a:gd name="connsiteX3" fmla="*/ 3254950 w 4403709"/>
              <a:gd name="connsiteY3" fmla="*/ 1594062 h 6858001"/>
              <a:gd name="connsiteX4" fmla="*/ 4403709 w 4403709"/>
              <a:gd name="connsiteY4" fmla="*/ 0 h 6858001"/>
              <a:gd name="connsiteX5" fmla="*/ 3254950 w 4403709"/>
              <a:gd name="connsiteY5" fmla="*/ 0 h 6858001"/>
              <a:gd name="connsiteX6" fmla="*/ 2903520 w 4403709"/>
              <a:gd name="connsiteY6" fmla="*/ 0 h 6858001"/>
              <a:gd name="connsiteX7" fmla="*/ 0 w 4403709"/>
              <a:gd name="connsiteY7" fmla="*/ 0 h 6858001"/>
              <a:gd name="connsiteX8" fmla="*/ 0 w 4403709"/>
              <a:gd name="connsiteY8" fmla="*/ 6858000 h 6858001"/>
              <a:gd name="connsiteX9" fmla="*/ 3223890 w 4403709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03709" h="6858001">
                <a:moveTo>
                  <a:pt x="3223890" y="6858001"/>
                </a:moveTo>
                <a:lnTo>
                  <a:pt x="4101908" y="6858001"/>
                </a:lnTo>
                <a:lnTo>
                  <a:pt x="3254950" y="1599356"/>
                </a:lnTo>
                <a:lnTo>
                  <a:pt x="3254950" y="1594062"/>
                </a:lnTo>
                <a:lnTo>
                  <a:pt x="4403709" y="0"/>
                </a:lnTo>
                <a:lnTo>
                  <a:pt x="3254950" y="0"/>
                </a:lnTo>
                <a:lnTo>
                  <a:pt x="2903520" y="0"/>
                </a:lnTo>
                <a:lnTo>
                  <a:pt x="0" y="0"/>
                </a:lnTo>
                <a:lnTo>
                  <a:pt x="0" y="6858000"/>
                </a:lnTo>
                <a:lnTo>
                  <a:pt x="322389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11">
            <a:extLst>
              <a:ext uri="{FF2B5EF4-FFF2-40B4-BE49-F238E27FC236}">
                <a16:creationId xmlns:a16="http://schemas.microsoft.com/office/drawing/2014/main" id="{B57BDC17-F1B3-455F-BBF1-680AA1F25C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15292" y="0"/>
            <a:ext cx="2436813" cy="6858001"/>
            <a:chOff x="1320800" y="0"/>
            <a:chExt cx="2436813" cy="6858001"/>
          </a:xfrm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4E2FA9A-FEF7-4501-B0EB-5E45EDD21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C38192B-B4CB-47D4-A3B1-10010247F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6330E33-E171-4B0F-82B5-AF7230399B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32B1723-69BF-42D7-B757-0FA059E152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F115D62D-1E96-48D1-A78D-D370A0BFB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91C2876A-169D-4822-A766-C00578C88B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872B952-D4BD-E44D-8DC0-670992050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0" y="685800"/>
            <a:ext cx="2780271" cy="5105400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Next Event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40BEA9B9-CFDF-41B5-9941-D6B00C41DB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4349048"/>
              </p:ext>
            </p:extLst>
          </p:nvPr>
        </p:nvGraphicFramePr>
        <p:xfrm>
          <a:off x="5010150" y="685800"/>
          <a:ext cx="6492875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A2D1C36B-ED73-6A47-B280-AA264BBD7A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7023" y="4715608"/>
            <a:ext cx="3338024" cy="145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447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439B42-B1CF-E540-AA5D-879523F11B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2" r="3579" b="1"/>
          <a:stretch/>
        </p:blipFill>
        <p:spPr>
          <a:xfrm>
            <a:off x="321731" y="321732"/>
            <a:ext cx="5728548" cy="6214533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F4506-9508-A845-B32B-11F1A0B688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4" r="6324" b="-2"/>
          <a:stretch/>
        </p:blipFill>
        <p:spPr>
          <a:xfrm>
            <a:off x="6141721" y="321732"/>
            <a:ext cx="5728547" cy="621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567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45908D-7CD4-6C4C-8CF0-51A1B85C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707" y="371964"/>
            <a:ext cx="4846444" cy="1185903"/>
          </a:xfrm>
          <a:solidFill>
            <a:schemeClr val="accent3">
              <a:lumMod val="7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algn="ctr">
              <a:defRPr/>
            </a:pPr>
            <a:br>
              <a:rPr lang="en-US" sz="1000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br>
              <a:rPr lang="en-US" sz="1000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3700" i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Jessica’s Shaklee Story</a:t>
            </a:r>
          </a:p>
        </p:txBody>
      </p:sp>
      <p:pic>
        <p:nvPicPr>
          <p:cNvPr id="5" name="Content Placeholder 4" descr="A group of people standing next to a tree&#10;&#10;Description automatically generated">
            <a:extLst>
              <a:ext uri="{FF2B5EF4-FFF2-40B4-BE49-F238E27FC236}">
                <a16:creationId xmlns:a16="http://schemas.microsoft.com/office/drawing/2014/main" id="{B0EB547D-0382-C547-9CE2-52E4D10CCF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alphaModFix/>
          </a:blip>
          <a:srcRect l="1" t="12438" r="14833" b="15339"/>
          <a:stretch/>
        </p:blipFill>
        <p:spPr>
          <a:xfrm>
            <a:off x="6793929" y="371965"/>
            <a:ext cx="5398071" cy="685798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grpSp>
        <p:nvGrpSpPr>
          <p:cNvPr id="74" name="Group 73">
            <a:extLst>
              <a:ext uri="{FF2B5EF4-FFF2-40B4-BE49-F238E27FC236}">
                <a16:creationId xmlns:a16="http://schemas.microsoft.com/office/drawing/2014/main" id="{3DFB5C00-6040-4666-9765-4391ECB26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770456" y="-1"/>
            <a:ext cx="6421545" cy="6858001"/>
            <a:chOff x="5770456" y="-12663"/>
            <a:chExt cx="6421545" cy="6858001"/>
          </a:xfrm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F5AF136B-F25D-4A62-92D1-409DE6B3AC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76158" y="12665"/>
              <a:ext cx="6015842" cy="6832673"/>
            </a:xfrm>
            <a:custGeom>
              <a:avLst/>
              <a:gdLst>
                <a:gd name="connsiteX0" fmla="*/ 6015842 w 6015842"/>
                <a:gd name="connsiteY0" fmla="*/ 6607627 h 6832673"/>
                <a:gd name="connsiteX1" fmla="*/ 6015842 w 6015842"/>
                <a:gd name="connsiteY1" fmla="*/ 6832673 h 6832673"/>
                <a:gd name="connsiteX2" fmla="*/ 5735634 w 6015842"/>
                <a:gd name="connsiteY2" fmla="*/ 6832673 h 6832673"/>
                <a:gd name="connsiteX3" fmla="*/ 5818530 w 6015842"/>
                <a:gd name="connsiteY3" fmla="*/ 6767255 h 6832673"/>
                <a:gd name="connsiteX4" fmla="*/ 4633062 w 6015842"/>
                <a:gd name="connsiteY4" fmla="*/ 499 h 6832673"/>
                <a:gd name="connsiteX5" fmla="*/ 4830740 w 6015842"/>
                <a:gd name="connsiteY5" fmla="*/ 7861 h 6832673"/>
                <a:gd name="connsiteX6" fmla="*/ 5614049 w 6015842"/>
                <a:gd name="connsiteY6" fmla="*/ 130835 h 6832673"/>
                <a:gd name="connsiteX7" fmla="*/ 5900717 w 6015842"/>
                <a:gd name="connsiteY7" fmla="*/ 218147 h 6832673"/>
                <a:gd name="connsiteX8" fmla="*/ 6015842 w 6015842"/>
                <a:gd name="connsiteY8" fmla="*/ 264101 h 6832673"/>
                <a:gd name="connsiteX9" fmla="*/ 6015842 w 6015842"/>
                <a:gd name="connsiteY9" fmla="*/ 662291 h 6832673"/>
                <a:gd name="connsiteX10" fmla="*/ 5865183 w 6015842"/>
                <a:gd name="connsiteY10" fmla="*/ 601873 h 6832673"/>
                <a:gd name="connsiteX11" fmla="*/ 5522516 w 6015842"/>
                <a:gd name="connsiteY11" fmla="*/ 496937 h 6832673"/>
                <a:gd name="connsiteX12" fmla="*/ 4809762 w 6015842"/>
                <a:gd name="connsiteY12" fmla="*/ 394287 h 6832673"/>
                <a:gd name="connsiteX13" fmla="*/ 4087181 w 6015842"/>
                <a:gd name="connsiteY13" fmla="*/ 420838 h 6832673"/>
                <a:gd name="connsiteX14" fmla="*/ 3378242 w 6015842"/>
                <a:gd name="connsiteY14" fmla="*/ 571551 h 6832673"/>
                <a:gd name="connsiteX15" fmla="*/ 1488325 w 6015842"/>
                <a:gd name="connsiteY15" fmla="*/ 1639596 h 6832673"/>
                <a:gd name="connsiteX16" fmla="*/ 993256 w 6015842"/>
                <a:gd name="connsiteY16" fmla="*/ 2176884 h 6832673"/>
                <a:gd name="connsiteX17" fmla="*/ 601602 w 6015842"/>
                <a:gd name="connsiteY17" fmla="*/ 2794422 h 6832673"/>
                <a:gd name="connsiteX18" fmla="*/ 335805 w 6015842"/>
                <a:gd name="connsiteY18" fmla="*/ 3476785 h 6832673"/>
                <a:gd name="connsiteX19" fmla="*/ 238991 w 6015842"/>
                <a:gd name="connsiteY19" fmla="*/ 4205577 h 6832673"/>
                <a:gd name="connsiteX20" fmla="*/ 279770 w 6015842"/>
                <a:gd name="connsiteY20" fmla="*/ 4561593 h 6832673"/>
                <a:gd name="connsiteX21" fmla="*/ 400346 w 6015842"/>
                <a:gd name="connsiteY21" fmla="*/ 4894912 h 6832673"/>
                <a:gd name="connsiteX22" fmla="*/ 484398 w 6015842"/>
                <a:gd name="connsiteY22" fmla="*/ 5051706 h 6832673"/>
                <a:gd name="connsiteX23" fmla="*/ 580920 w 6015842"/>
                <a:gd name="connsiteY23" fmla="*/ 5203606 h 6832673"/>
                <a:gd name="connsiteX24" fmla="*/ 803883 w 6015842"/>
                <a:gd name="connsiteY24" fmla="*/ 5497171 h 6832673"/>
                <a:gd name="connsiteX25" fmla="*/ 1045184 w 6015842"/>
                <a:gd name="connsiteY25" fmla="*/ 5792959 h 6832673"/>
                <a:gd name="connsiteX26" fmla="*/ 1165173 w 6015842"/>
                <a:gd name="connsiteY26" fmla="*/ 5947381 h 6832673"/>
                <a:gd name="connsiteX27" fmla="*/ 1222822 w 6015842"/>
                <a:gd name="connsiteY27" fmla="*/ 6023035 h 6832673"/>
                <a:gd name="connsiteX28" fmla="*/ 1279296 w 6015842"/>
                <a:gd name="connsiteY28" fmla="*/ 6095720 h 6832673"/>
                <a:gd name="connsiteX29" fmla="*/ 1764538 w 6015842"/>
                <a:gd name="connsiteY29" fmla="*/ 6631821 h 6832673"/>
                <a:gd name="connsiteX30" fmla="*/ 1979400 w 6015842"/>
                <a:gd name="connsiteY30" fmla="*/ 6832673 h 6832673"/>
                <a:gd name="connsiteX31" fmla="*/ 1213789 w 6015842"/>
                <a:gd name="connsiteY31" fmla="*/ 6832673 h 6832673"/>
                <a:gd name="connsiteX32" fmla="*/ 1117208 w 6015842"/>
                <a:gd name="connsiteY32" fmla="*/ 6706732 h 6832673"/>
                <a:gd name="connsiteX33" fmla="*/ 894535 w 6015842"/>
                <a:gd name="connsiteY33" fmla="*/ 6375343 h 6832673"/>
                <a:gd name="connsiteX34" fmla="*/ 842461 w 6015842"/>
                <a:gd name="connsiteY34" fmla="*/ 6291085 h 6832673"/>
                <a:gd name="connsiteX35" fmla="*/ 792736 w 6015842"/>
                <a:gd name="connsiteY35" fmla="*/ 6209052 h 6832673"/>
                <a:gd name="connsiteX36" fmla="*/ 694454 w 6015842"/>
                <a:gd name="connsiteY36" fmla="*/ 6050330 h 6832673"/>
                <a:gd name="connsiteX37" fmla="*/ 490706 w 6015842"/>
                <a:gd name="connsiteY37" fmla="*/ 5724130 h 6832673"/>
                <a:gd name="connsiteX38" fmla="*/ 292239 w 6015842"/>
                <a:gd name="connsiteY38" fmla="*/ 5381020 h 6832673"/>
                <a:gd name="connsiteX39" fmla="*/ 202759 w 6015842"/>
                <a:gd name="connsiteY39" fmla="*/ 5199305 h 6832673"/>
                <a:gd name="connsiteX40" fmla="*/ 126628 w 6015842"/>
                <a:gd name="connsiteY40" fmla="*/ 5010171 h 6832673"/>
                <a:gd name="connsiteX41" fmla="*/ 67953 w 6015842"/>
                <a:gd name="connsiteY41" fmla="*/ 4812881 h 6832673"/>
                <a:gd name="connsiteX42" fmla="*/ 46243 w 6015842"/>
                <a:gd name="connsiteY42" fmla="*/ 4712306 h 6832673"/>
                <a:gd name="connsiteX43" fmla="*/ 36709 w 6015842"/>
                <a:gd name="connsiteY43" fmla="*/ 4661870 h 6832673"/>
                <a:gd name="connsiteX44" fmla="*/ 28789 w 6015842"/>
                <a:gd name="connsiteY44" fmla="*/ 4611286 h 6832673"/>
                <a:gd name="connsiteX45" fmla="*/ 38 w 6015842"/>
                <a:gd name="connsiteY45" fmla="*/ 4205577 h 6832673"/>
                <a:gd name="connsiteX46" fmla="*/ 81448 w 6015842"/>
                <a:gd name="connsiteY46" fmla="*/ 3416115 h 6832673"/>
                <a:gd name="connsiteX47" fmla="*/ 326122 w 6015842"/>
                <a:gd name="connsiteY47" fmla="*/ 2659581 h 6832673"/>
                <a:gd name="connsiteX48" fmla="*/ 1243505 w 6015842"/>
                <a:gd name="connsiteY48" fmla="*/ 1374811 h 6832673"/>
                <a:gd name="connsiteX49" fmla="*/ 1851817 w 6015842"/>
                <a:gd name="connsiteY49" fmla="*/ 871494 h 6832673"/>
                <a:gd name="connsiteX50" fmla="*/ 4040976 w 6015842"/>
                <a:gd name="connsiteY50" fmla="*/ 31151 h 6832673"/>
                <a:gd name="connsiteX51" fmla="*/ 4633062 w 6015842"/>
                <a:gd name="connsiteY51" fmla="*/ 499 h 683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15842" h="6832673">
                  <a:moveTo>
                    <a:pt x="6015842" y="6607627"/>
                  </a:moveTo>
                  <a:lnTo>
                    <a:pt x="6015842" y="6832673"/>
                  </a:lnTo>
                  <a:lnTo>
                    <a:pt x="5735634" y="6832673"/>
                  </a:lnTo>
                  <a:lnTo>
                    <a:pt x="5818530" y="6767255"/>
                  </a:lnTo>
                  <a:close/>
                  <a:moveTo>
                    <a:pt x="4633062" y="499"/>
                  </a:moveTo>
                  <a:cubicBezTo>
                    <a:pt x="4698976" y="1486"/>
                    <a:pt x="4764884" y="3940"/>
                    <a:pt x="4830740" y="7861"/>
                  </a:cubicBezTo>
                  <a:cubicBezTo>
                    <a:pt x="5095128" y="23382"/>
                    <a:pt x="5357448" y="64564"/>
                    <a:pt x="5614049" y="130835"/>
                  </a:cubicBezTo>
                  <a:cubicBezTo>
                    <a:pt x="5710834" y="155913"/>
                    <a:pt x="5806471" y="185048"/>
                    <a:pt x="5900717" y="218147"/>
                  </a:cubicBezTo>
                  <a:lnTo>
                    <a:pt x="6015842" y="264101"/>
                  </a:lnTo>
                  <a:lnTo>
                    <a:pt x="6015842" y="662291"/>
                  </a:lnTo>
                  <a:lnTo>
                    <a:pt x="5865183" y="601873"/>
                  </a:lnTo>
                  <a:cubicBezTo>
                    <a:pt x="5753061" y="560521"/>
                    <a:pt x="5638663" y="525479"/>
                    <a:pt x="5522516" y="496937"/>
                  </a:cubicBezTo>
                  <a:cubicBezTo>
                    <a:pt x="5288740" y="439663"/>
                    <a:pt x="5050052" y="405286"/>
                    <a:pt x="4809762" y="394287"/>
                  </a:cubicBezTo>
                  <a:cubicBezTo>
                    <a:pt x="4568594" y="381810"/>
                    <a:pt x="4326810" y="390696"/>
                    <a:pt x="4087181" y="420838"/>
                  </a:cubicBezTo>
                  <a:cubicBezTo>
                    <a:pt x="3847216" y="451509"/>
                    <a:pt x="3610112" y="501913"/>
                    <a:pt x="3378242" y="571551"/>
                  </a:cubicBezTo>
                  <a:cubicBezTo>
                    <a:pt x="2679220" y="784970"/>
                    <a:pt x="2034383" y="1149380"/>
                    <a:pt x="1488325" y="1639596"/>
                  </a:cubicBezTo>
                  <a:cubicBezTo>
                    <a:pt x="1308517" y="1804150"/>
                    <a:pt x="1142887" y="1983894"/>
                    <a:pt x="993256" y="2176884"/>
                  </a:cubicBezTo>
                  <a:cubicBezTo>
                    <a:pt x="843445" y="2369563"/>
                    <a:pt x="712290" y="2576362"/>
                    <a:pt x="601602" y="2794422"/>
                  </a:cubicBezTo>
                  <a:cubicBezTo>
                    <a:pt x="489834" y="3011933"/>
                    <a:pt x="400757" y="3240628"/>
                    <a:pt x="335805" y="3476785"/>
                  </a:cubicBezTo>
                  <a:cubicBezTo>
                    <a:pt x="271624" y="3714276"/>
                    <a:pt x="239065" y="3959377"/>
                    <a:pt x="238991" y="4205577"/>
                  </a:cubicBezTo>
                  <a:cubicBezTo>
                    <a:pt x="239262" y="4325420"/>
                    <a:pt x="252943" y="4444849"/>
                    <a:pt x="279770" y="4561593"/>
                  </a:cubicBezTo>
                  <a:cubicBezTo>
                    <a:pt x="307988" y="4676763"/>
                    <a:pt x="348413" y="4788524"/>
                    <a:pt x="400346" y="4894912"/>
                  </a:cubicBezTo>
                  <a:cubicBezTo>
                    <a:pt x="426018" y="4948165"/>
                    <a:pt x="454327" y="5000381"/>
                    <a:pt x="484398" y="5051706"/>
                  </a:cubicBezTo>
                  <a:cubicBezTo>
                    <a:pt x="514468" y="5103033"/>
                    <a:pt x="547181" y="5153617"/>
                    <a:pt x="580920" y="5203606"/>
                  </a:cubicBezTo>
                  <a:cubicBezTo>
                    <a:pt x="649275" y="5303291"/>
                    <a:pt x="725259" y="5400008"/>
                    <a:pt x="803883" y="5497171"/>
                  </a:cubicBezTo>
                  <a:cubicBezTo>
                    <a:pt x="882508" y="5594333"/>
                    <a:pt x="965240" y="5691644"/>
                    <a:pt x="1045184" y="5792959"/>
                  </a:cubicBezTo>
                  <a:cubicBezTo>
                    <a:pt x="1085571" y="5843395"/>
                    <a:pt x="1125568" y="5894870"/>
                    <a:pt x="1165173" y="5947381"/>
                  </a:cubicBezTo>
                  <a:lnTo>
                    <a:pt x="1222822" y="6023035"/>
                  </a:lnTo>
                  <a:cubicBezTo>
                    <a:pt x="1241744" y="6047215"/>
                    <a:pt x="1259787" y="6072135"/>
                    <a:pt x="1279296" y="6095720"/>
                  </a:cubicBezTo>
                  <a:cubicBezTo>
                    <a:pt x="1430649" y="6283772"/>
                    <a:pt x="1592663" y="6462773"/>
                    <a:pt x="1764538" y="6631821"/>
                  </a:cubicBezTo>
                  <a:lnTo>
                    <a:pt x="1979400" y="6832673"/>
                  </a:lnTo>
                  <a:lnTo>
                    <a:pt x="1213789" y="6832673"/>
                  </a:lnTo>
                  <a:lnTo>
                    <a:pt x="1117208" y="6706732"/>
                  </a:lnTo>
                  <a:cubicBezTo>
                    <a:pt x="1038730" y="6598297"/>
                    <a:pt x="964066" y="6487930"/>
                    <a:pt x="894535" y="6375343"/>
                  </a:cubicBezTo>
                  <a:cubicBezTo>
                    <a:pt x="876640" y="6347454"/>
                    <a:pt x="859771" y="6319121"/>
                    <a:pt x="842461" y="6291085"/>
                  </a:cubicBezTo>
                  <a:lnTo>
                    <a:pt x="792736" y="6209052"/>
                  </a:lnTo>
                  <a:cubicBezTo>
                    <a:pt x="760903" y="6156245"/>
                    <a:pt x="727753" y="6103584"/>
                    <a:pt x="694454" y="6050330"/>
                  </a:cubicBezTo>
                  <a:lnTo>
                    <a:pt x="490706" y="5724130"/>
                  </a:lnTo>
                  <a:cubicBezTo>
                    <a:pt x="422643" y="5613617"/>
                    <a:pt x="355167" y="5499692"/>
                    <a:pt x="292239" y="5381020"/>
                  </a:cubicBezTo>
                  <a:cubicBezTo>
                    <a:pt x="260847" y="5321686"/>
                    <a:pt x="230631" y="5261310"/>
                    <a:pt x="202759" y="5199305"/>
                  </a:cubicBezTo>
                  <a:cubicBezTo>
                    <a:pt x="174889" y="5137299"/>
                    <a:pt x="149511" y="5074254"/>
                    <a:pt x="126628" y="5010171"/>
                  </a:cubicBezTo>
                  <a:cubicBezTo>
                    <a:pt x="103745" y="4946089"/>
                    <a:pt x="84529" y="4879485"/>
                    <a:pt x="67953" y="4812881"/>
                  </a:cubicBezTo>
                  <a:cubicBezTo>
                    <a:pt x="60179" y="4779355"/>
                    <a:pt x="52551" y="4745979"/>
                    <a:pt x="46243" y="4712306"/>
                  </a:cubicBezTo>
                  <a:lnTo>
                    <a:pt x="36709" y="4661870"/>
                  </a:lnTo>
                  <a:lnTo>
                    <a:pt x="28789" y="4611286"/>
                  </a:lnTo>
                  <a:cubicBezTo>
                    <a:pt x="8927" y="4476995"/>
                    <a:pt x="-684" y="4341352"/>
                    <a:pt x="38" y="4205577"/>
                  </a:cubicBezTo>
                  <a:cubicBezTo>
                    <a:pt x="735" y="3940316"/>
                    <a:pt x="28012" y="3675812"/>
                    <a:pt x="81448" y="3416115"/>
                  </a:cubicBezTo>
                  <a:cubicBezTo>
                    <a:pt x="134458" y="3155392"/>
                    <a:pt x="216542" y="2901597"/>
                    <a:pt x="326122" y="2659581"/>
                  </a:cubicBezTo>
                  <a:cubicBezTo>
                    <a:pt x="546153" y="2175993"/>
                    <a:pt x="866666" y="1743286"/>
                    <a:pt x="1243505" y="1374811"/>
                  </a:cubicBezTo>
                  <a:cubicBezTo>
                    <a:pt x="1432510" y="1190706"/>
                    <a:pt x="1635952" y="1022387"/>
                    <a:pt x="1851817" y="871494"/>
                  </a:cubicBezTo>
                  <a:cubicBezTo>
                    <a:pt x="2502124" y="413640"/>
                    <a:pt x="3254043" y="125004"/>
                    <a:pt x="4040976" y="31151"/>
                  </a:cubicBezTo>
                  <a:cubicBezTo>
                    <a:pt x="4237529" y="7767"/>
                    <a:pt x="4435320" y="-2463"/>
                    <a:pt x="4633062" y="49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4A545AB-98A3-4EA5-8D41-F52106038A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97958" y="32887"/>
              <a:ext cx="5994043" cy="6812451"/>
            </a:xfrm>
            <a:custGeom>
              <a:avLst/>
              <a:gdLst>
                <a:gd name="connsiteX0" fmla="*/ 5994043 w 5994043"/>
                <a:gd name="connsiteY0" fmla="*/ 6088971 h 6812451"/>
                <a:gd name="connsiteX1" fmla="*/ 5994043 w 5994043"/>
                <a:gd name="connsiteY1" fmla="*/ 6812451 h 6812451"/>
                <a:gd name="connsiteX2" fmla="*/ 4989355 w 5994043"/>
                <a:gd name="connsiteY2" fmla="*/ 6812451 h 6812451"/>
                <a:gd name="connsiteX3" fmla="*/ 5129829 w 5994043"/>
                <a:gd name="connsiteY3" fmla="*/ 6731039 h 6812451"/>
                <a:gd name="connsiteX4" fmla="*/ 5840791 w 5994043"/>
                <a:gd name="connsiteY4" fmla="*/ 6209052 h 6812451"/>
                <a:gd name="connsiteX5" fmla="*/ 4646021 w 5994043"/>
                <a:gd name="connsiteY5" fmla="*/ 0 h 6812451"/>
                <a:gd name="connsiteX6" fmla="*/ 5834943 w 5994043"/>
                <a:gd name="connsiteY6" fmla="*/ 187955 h 6812451"/>
                <a:gd name="connsiteX7" fmla="*/ 5994043 w 5994043"/>
                <a:gd name="connsiteY7" fmla="*/ 246737 h 6812451"/>
                <a:gd name="connsiteX8" fmla="*/ 5994043 w 5994043"/>
                <a:gd name="connsiteY8" fmla="*/ 1234190 h 6812451"/>
                <a:gd name="connsiteX9" fmla="*/ 5813213 w 5994043"/>
                <a:gd name="connsiteY9" fmla="*/ 1136134 h 6812451"/>
                <a:gd name="connsiteX10" fmla="*/ 4645435 w 5994043"/>
                <a:gd name="connsiteY10" fmla="*/ 890335 h 6812451"/>
                <a:gd name="connsiteX11" fmla="*/ 3262616 w 5994043"/>
                <a:gd name="connsiteY11" fmla="*/ 1158830 h 6812451"/>
                <a:gd name="connsiteX12" fmla="*/ 2030445 w 5994043"/>
                <a:gd name="connsiteY12" fmla="*/ 1900528 h 6812451"/>
                <a:gd name="connsiteX13" fmla="*/ 1183473 w 5994043"/>
                <a:gd name="connsiteY13" fmla="*/ 2961898 h 6812451"/>
                <a:gd name="connsiteX14" fmla="*/ 880124 w 5994043"/>
                <a:gd name="connsiteY14" fmla="*/ 4180805 h 6812451"/>
                <a:gd name="connsiteX15" fmla="*/ 1381647 w 5994043"/>
                <a:gd name="connsiteY15" fmla="*/ 5288309 h 6812451"/>
                <a:gd name="connsiteX16" fmla="*/ 1651257 w 5994043"/>
                <a:gd name="connsiteY16" fmla="*/ 5671767 h 6812451"/>
                <a:gd name="connsiteX17" fmla="*/ 2679827 w 5994043"/>
                <a:gd name="connsiteY17" fmla="*/ 6733581 h 6812451"/>
                <a:gd name="connsiteX18" fmla="*/ 2818128 w 5994043"/>
                <a:gd name="connsiteY18" fmla="*/ 6812451 h 6812451"/>
                <a:gd name="connsiteX19" fmla="*/ 1420330 w 5994043"/>
                <a:gd name="connsiteY19" fmla="*/ 6812451 h 6812451"/>
                <a:gd name="connsiteX20" fmla="*/ 1286880 w 5994043"/>
                <a:gd name="connsiteY20" fmla="*/ 6661555 h 6812451"/>
                <a:gd name="connsiteX21" fmla="*/ 922515 w 5994043"/>
                <a:gd name="connsiteY21" fmla="*/ 6171671 h 6812451"/>
                <a:gd name="connsiteX22" fmla="*/ 0 w 5994043"/>
                <a:gd name="connsiteY22" fmla="*/ 4180805 h 6812451"/>
                <a:gd name="connsiteX23" fmla="*/ 4645435 w 5994043"/>
                <a:gd name="connsiteY23" fmla="*/ 298 h 681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994043" h="6812451">
                  <a:moveTo>
                    <a:pt x="5994043" y="6088971"/>
                  </a:moveTo>
                  <a:lnTo>
                    <a:pt x="5994043" y="6812451"/>
                  </a:lnTo>
                  <a:lnTo>
                    <a:pt x="4989355" y="6812451"/>
                  </a:lnTo>
                  <a:lnTo>
                    <a:pt x="5129829" y="6731039"/>
                  </a:lnTo>
                  <a:cubicBezTo>
                    <a:pt x="5358317" y="6586623"/>
                    <a:pt x="5590395" y="6406975"/>
                    <a:pt x="5840791" y="6209052"/>
                  </a:cubicBezTo>
                  <a:close/>
                  <a:moveTo>
                    <a:pt x="4646021" y="0"/>
                  </a:moveTo>
                  <a:cubicBezTo>
                    <a:pt x="5075935" y="0"/>
                    <a:pt x="5473199" y="65804"/>
                    <a:pt x="5834943" y="187955"/>
                  </a:cubicBezTo>
                  <a:lnTo>
                    <a:pt x="5994043" y="246737"/>
                  </a:lnTo>
                  <a:lnTo>
                    <a:pt x="5994043" y="1234190"/>
                  </a:lnTo>
                  <a:lnTo>
                    <a:pt x="5813213" y="1136134"/>
                  </a:lnTo>
                  <a:cubicBezTo>
                    <a:pt x="5466151" y="973109"/>
                    <a:pt x="5073323" y="890335"/>
                    <a:pt x="4645435" y="890335"/>
                  </a:cubicBezTo>
                  <a:cubicBezTo>
                    <a:pt x="4193787" y="890335"/>
                    <a:pt x="3715146" y="983493"/>
                    <a:pt x="3262616" y="1158830"/>
                  </a:cubicBezTo>
                  <a:cubicBezTo>
                    <a:pt x="2813519" y="1334122"/>
                    <a:pt x="2396942" y="1584891"/>
                    <a:pt x="2030445" y="1900528"/>
                  </a:cubicBezTo>
                  <a:cubicBezTo>
                    <a:pt x="1672528" y="2210706"/>
                    <a:pt x="1379593" y="2577698"/>
                    <a:pt x="1183473" y="2961898"/>
                  </a:cubicBezTo>
                  <a:cubicBezTo>
                    <a:pt x="982804" y="3356334"/>
                    <a:pt x="880124" y="3766345"/>
                    <a:pt x="880124" y="4180805"/>
                  </a:cubicBezTo>
                  <a:cubicBezTo>
                    <a:pt x="880124" y="4577020"/>
                    <a:pt x="1033705" y="4806798"/>
                    <a:pt x="1381647" y="5288309"/>
                  </a:cubicBezTo>
                  <a:cubicBezTo>
                    <a:pt x="1468632" y="5408909"/>
                    <a:pt x="1558551" y="5533662"/>
                    <a:pt x="1651257" y="5671767"/>
                  </a:cubicBezTo>
                  <a:cubicBezTo>
                    <a:pt x="1979104" y="6160396"/>
                    <a:pt x="2315457" y="6507809"/>
                    <a:pt x="2679827" y="6733581"/>
                  </a:cubicBezTo>
                  <a:lnTo>
                    <a:pt x="2818128" y="6812451"/>
                  </a:lnTo>
                  <a:lnTo>
                    <a:pt x="1420330" y="6812451"/>
                  </a:lnTo>
                  <a:lnTo>
                    <a:pt x="1286880" y="6661555"/>
                  </a:lnTo>
                  <a:cubicBezTo>
                    <a:pt x="1160113" y="6509154"/>
                    <a:pt x="1039064" y="6345506"/>
                    <a:pt x="922515" y="6171671"/>
                  </a:cubicBezTo>
                  <a:cubicBezTo>
                    <a:pt x="474827" y="5504440"/>
                    <a:pt x="0" y="5046663"/>
                    <a:pt x="0" y="4180805"/>
                  </a:cubicBezTo>
                  <a:cubicBezTo>
                    <a:pt x="0" y="1872047"/>
                    <a:pt x="2339074" y="298"/>
                    <a:pt x="4645435" y="29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D85B985B-4E1C-4D7F-A82E-CE87F95EF2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78976" y="32887"/>
              <a:ext cx="6013025" cy="6812451"/>
            </a:xfrm>
            <a:custGeom>
              <a:avLst/>
              <a:gdLst>
                <a:gd name="connsiteX0" fmla="*/ 6013025 w 6013025"/>
                <a:gd name="connsiteY0" fmla="*/ 6261711 h 6812451"/>
                <a:gd name="connsiteX1" fmla="*/ 6013025 w 6013025"/>
                <a:gd name="connsiteY1" fmla="*/ 6812451 h 6812451"/>
                <a:gd name="connsiteX2" fmla="*/ 5273640 w 6013025"/>
                <a:gd name="connsiteY2" fmla="*/ 6812451 h 6812451"/>
                <a:gd name="connsiteX3" fmla="*/ 5321464 w 6013025"/>
                <a:gd name="connsiteY3" fmla="*/ 6781445 h 6812451"/>
                <a:gd name="connsiteX4" fmla="*/ 5931296 w 6013025"/>
                <a:gd name="connsiteY4" fmla="*/ 6325796 h 6812451"/>
                <a:gd name="connsiteX5" fmla="*/ 4646022 w 6013025"/>
                <a:gd name="connsiteY5" fmla="*/ 0 h 6812451"/>
                <a:gd name="connsiteX6" fmla="*/ 6012842 w 6013025"/>
                <a:gd name="connsiteY6" fmla="*/ 253682 h 6812451"/>
                <a:gd name="connsiteX7" fmla="*/ 6013025 w 6013025"/>
                <a:gd name="connsiteY7" fmla="*/ 253762 h 6812451"/>
                <a:gd name="connsiteX8" fmla="*/ 6013025 w 6013025"/>
                <a:gd name="connsiteY8" fmla="*/ 1076411 h 6812451"/>
                <a:gd name="connsiteX9" fmla="*/ 5874968 w 6013025"/>
                <a:gd name="connsiteY9" fmla="*/ 1001590 h 6812451"/>
                <a:gd name="connsiteX10" fmla="*/ 4645435 w 6013025"/>
                <a:gd name="connsiteY10" fmla="*/ 741995 h 6812451"/>
                <a:gd name="connsiteX11" fmla="*/ 3209956 w 6013025"/>
                <a:gd name="connsiteY11" fmla="*/ 1021170 h 6812451"/>
                <a:gd name="connsiteX12" fmla="*/ 1935097 w 6013025"/>
                <a:gd name="connsiteY12" fmla="*/ 1787938 h 6812451"/>
                <a:gd name="connsiteX13" fmla="*/ 1053214 w 6013025"/>
                <a:gd name="connsiteY13" fmla="*/ 2893811 h 6812451"/>
                <a:gd name="connsiteX14" fmla="*/ 733436 w 6013025"/>
                <a:gd name="connsiteY14" fmla="*/ 4180805 h 6812451"/>
                <a:gd name="connsiteX15" fmla="*/ 1262683 w 6013025"/>
                <a:gd name="connsiteY15" fmla="*/ 5375977 h 6812451"/>
                <a:gd name="connsiteX16" fmla="*/ 1529361 w 6013025"/>
                <a:gd name="connsiteY16" fmla="*/ 5755283 h 6812451"/>
                <a:gd name="connsiteX17" fmla="*/ 2477042 w 6013025"/>
                <a:gd name="connsiteY17" fmla="*/ 6776885 h 6812451"/>
                <a:gd name="connsiteX18" fmla="*/ 2533056 w 6013025"/>
                <a:gd name="connsiteY18" fmla="*/ 6812451 h 6812451"/>
                <a:gd name="connsiteX19" fmla="*/ 1420329 w 6013025"/>
                <a:gd name="connsiteY19" fmla="*/ 6812451 h 6812451"/>
                <a:gd name="connsiteX20" fmla="*/ 1286880 w 6013025"/>
                <a:gd name="connsiteY20" fmla="*/ 6661555 h 6812451"/>
                <a:gd name="connsiteX21" fmla="*/ 922515 w 6013025"/>
                <a:gd name="connsiteY21" fmla="*/ 6171671 h 6812451"/>
                <a:gd name="connsiteX22" fmla="*/ 0 w 6013025"/>
                <a:gd name="connsiteY22" fmla="*/ 4180805 h 6812451"/>
                <a:gd name="connsiteX23" fmla="*/ 4645435 w 6013025"/>
                <a:gd name="connsiteY23" fmla="*/ 298 h 6812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13025" h="6812451">
                  <a:moveTo>
                    <a:pt x="6013025" y="6261711"/>
                  </a:moveTo>
                  <a:lnTo>
                    <a:pt x="6013025" y="6812451"/>
                  </a:lnTo>
                  <a:lnTo>
                    <a:pt x="5273640" y="6812451"/>
                  </a:lnTo>
                  <a:lnTo>
                    <a:pt x="5321464" y="6781445"/>
                  </a:lnTo>
                  <a:cubicBezTo>
                    <a:pt x="5513938" y="6651587"/>
                    <a:pt x="5713420" y="6497963"/>
                    <a:pt x="5931296" y="6325796"/>
                  </a:cubicBezTo>
                  <a:close/>
                  <a:moveTo>
                    <a:pt x="4646022" y="0"/>
                  </a:moveTo>
                  <a:cubicBezTo>
                    <a:pt x="5147587" y="0"/>
                    <a:pt x="5604713" y="89566"/>
                    <a:pt x="6012842" y="253682"/>
                  </a:cubicBezTo>
                  <a:lnTo>
                    <a:pt x="6013025" y="253762"/>
                  </a:lnTo>
                  <a:lnTo>
                    <a:pt x="6013025" y="1076411"/>
                  </a:lnTo>
                  <a:lnTo>
                    <a:pt x="5874968" y="1001590"/>
                  </a:lnTo>
                  <a:cubicBezTo>
                    <a:pt x="5508543" y="829367"/>
                    <a:pt x="5094739" y="741995"/>
                    <a:pt x="4645435" y="741995"/>
                  </a:cubicBezTo>
                  <a:cubicBezTo>
                    <a:pt x="4168703" y="741995"/>
                    <a:pt x="3685809" y="835895"/>
                    <a:pt x="3209956" y="1021170"/>
                  </a:cubicBezTo>
                  <a:cubicBezTo>
                    <a:pt x="2745309" y="1202264"/>
                    <a:pt x="2314283" y="1461517"/>
                    <a:pt x="1935097" y="1787938"/>
                  </a:cubicBezTo>
                  <a:cubicBezTo>
                    <a:pt x="1557525" y="2115028"/>
                    <a:pt x="1260777" y="2487212"/>
                    <a:pt x="1053214" y="2893811"/>
                  </a:cubicBezTo>
                  <a:cubicBezTo>
                    <a:pt x="840958" y="3309458"/>
                    <a:pt x="733436" y="3742460"/>
                    <a:pt x="733436" y="4180805"/>
                  </a:cubicBezTo>
                  <a:cubicBezTo>
                    <a:pt x="733436" y="4622561"/>
                    <a:pt x="905208" y="4880374"/>
                    <a:pt x="1262683" y="5375977"/>
                  </a:cubicBezTo>
                  <a:cubicBezTo>
                    <a:pt x="1348936" y="5495539"/>
                    <a:pt x="1438122" y="5619106"/>
                    <a:pt x="1529361" y="5755283"/>
                  </a:cubicBezTo>
                  <a:cubicBezTo>
                    <a:pt x="1828942" y="6201779"/>
                    <a:pt x="2138082" y="6538284"/>
                    <a:pt x="2477042" y="6776885"/>
                  </a:cubicBezTo>
                  <a:lnTo>
                    <a:pt x="2533056" y="6812451"/>
                  </a:lnTo>
                  <a:lnTo>
                    <a:pt x="1420329" y="6812451"/>
                  </a:lnTo>
                  <a:lnTo>
                    <a:pt x="1286880" y="6661555"/>
                  </a:lnTo>
                  <a:cubicBezTo>
                    <a:pt x="1160113" y="6509154"/>
                    <a:pt x="1039064" y="6345506"/>
                    <a:pt x="922515" y="6171671"/>
                  </a:cubicBezTo>
                  <a:cubicBezTo>
                    <a:pt x="474827" y="5504440"/>
                    <a:pt x="0" y="5046663"/>
                    <a:pt x="0" y="4180805"/>
                  </a:cubicBezTo>
                  <a:cubicBezTo>
                    <a:pt x="0" y="1872047"/>
                    <a:pt x="2339075" y="298"/>
                    <a:pt x="4645435" y="29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78" name="Freeform: Shape 77">
              <a:extLst>
                <a:ext uri="{FF2B5EF4-FFF2-40B4-BE49-F238E27FC236}">
                  <a16:creationId xmlns:a16="http://schemas.microsoft.com/office/drawing/2014/main" id="{A13BF9A0-E8BD-4AE9-9312-413ACFE3A1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5112" y="-12663"/>
              <a:ext cx="6156889" cy="6858000"/>
            </a:xfrm>
            <a:custGeom>
              <a:avLst/>
              <a:gdLst>
                <a:gd name="connsiteX0" fmla="*/ 2697511 w 6156889"/>
                <a:gd name="connsiteY0" fmla="*/ 0 h 6858000"/>
                <a:gd name="connsiteX1" fmla="*/ 6012777 w 6156889"/>
                <a:gd name="connsiteY1" fmla="*/ 0 h 6858000"/>
                <a:gd name="connsiteX2" fmla="*/ 6130331 w 6156889"/>
                <a:gd name="connsiteY2" fmla="*/ 54136 h 6858000"/>
                <a:gd name="connsiteX3" fmla="*/ 6156889 w 6156889"/>
                <a:gd name="connsiteY3" fmla="*/ 68258 h 6858000"/>
                <a:gd name="connsiteX4" fmla="*/ 6156889 w 6156889"/>
                <a:gd name="connsiteY4" fmla="*/ 430986 h 6858000"/>
                <a:gd name="connsiteX5" fmla="*/ 5996798 w 6156889"/>
                <a:gd name="connsiteY5" fmla="*/ 361212 h 6858000"/>
                <a:gd name="connsiteX6" fmla="*/ 5637513 w 6156889"/>
                <a:gd name="connsiteY6" fmla="*/ 243549 h 6858000"/>
                <a:gd name="connsiteX7" fmla="*/ 5269544 w 6156889"/>
                <a:gd name="connsiteY7" fmla="*/ 169380 h 6858000"/>
                <a:gd name="connsiteX8" fmla="*/ 4898545 w 6156889"/>
                <a:gd name="connsiteY8" fmla="*/ 136002 h 6858000"/>
                <a:gd name="connsiteX9" fmla="*/ 4736575 w 6156889"/>
                <a:gd name="connsiteY9" fmla="*/ 132591 h 6858000"/>
                <a:gd name="connsiteX10" fmla="*/ 4152501 w 6156889"/>
                <a:gd name="connsiteY10" fmla="*/ 177093 h 6858000"/>
                <a:gd name="connsiteX11" fmla="*/ 3785688 w 6156889"/>
                <a:gd name="connsiteY11" fmla="*/ 251263 h 6858000"/>
                <a:gd name="connsiteX12" fmla="*/ 3424793 w 6156889"/>
                <a:gd name="connsiteY12" fmla="*/ 356583 h 6858000"/>
                <a:gd name="connsiteX13" fmla="*/ 3073425 w 6156889"/>
                <a:gd name="connsiteY13" fmla="*/ 490979 h 6858000"/>
                <a:gd name="connsiteX14" fmla="*/ 2732162 w 6156889"/>
                <a:gd name="connsiteY14" fmla="*/ 653411 h 6858000"/>
                <a:gd name="connsiteX15" fmla="*/ 2083562 w 6156889"/>
                <a:gd name="connsiteY15" fmla="*/ 1054373 h 6858000"/>
                <a:gd name="connsiteX16" fmla="*/ 1930543 w 6156889"/>
                <a:gd name="connsiteY16" fmla="*/ 1169336 h 6858000"/>
                <a:gd name="connsiteX17" fmla="*/ 1867890 w 6156889"/>
                <a:gd name="connsiteY17" fmla="*/ 1218733 h 6858000"/>
                <a:gd name="connsiteX18" fmla="*/ 1855187 w 6156889"/>
                <a:gd name="connsiteY18" fmla="*/ 1228968 h 6858000"/>
                <a:gd name="connsiteX19" fmla="*/ 1781565 w 6156889"/>
                <a:gd name="connsiteY19" fmla="*/ 1289343 h 6858000"/>
                <a:gd name="connsiteX20" fmla="*/ 1495015 w 6156889"/>
                <a:gd name="connsiteY20" fmla="*/ 1547751 h 6858000"/>
                <a:gd name="connsiteX21" fmla="*/ 984708 w 6156889"/>
                <a:gd name="connsiteY21" fmla="*/ 2132951 h 6858000"/>
                <a:gd name="connsiteX22" fmla="*/ 767305 w 6156889"/>
                <a:gd name="connsiteY22" fmla="*/ 2459299 h 6858000"/>
                <a:gd name="connsiteX23" fmla="*/ 582382 w 6156889"/>
                <a:gd name="connsiteY23" fmla="*/ 2806859 h 6858000"/>
                <a:gd name="connsiteX24" fmla="*/ 541818 w 6156889"/>
                <a:gd name="connsiteY24" fmla="*/ 2895863 h 6858000"/>
                <a:gd name="connsiteX25" fmla="*/ 521896 w 6156889"/>
                <a:gd name="connsiteY25" fmla="*/ 2940364 h 6858000"/>
                <a:gd name="connsiteX26" fmla="*/ 503130 w 6156889"/>
                <a:gd name="connsiteY26" fmla="*/ 2985756 h 6858000"/>
                <a:gd name="connsiteX27" fmla="*/ 500243 w 6156889"/>
                <a:gd name="connsiteY27" fmla="*/ 2992728 h 6858000"/>
                <a:gd name="connsiteX28" fmla="*/ 467329 w 6156889"/>
                <a:gd name="connsiteY28" fmla="*/ 3077133 h 6858000"/>
                <a:gd name="connsiteX29" fmla="*/ 454626 w 6156889"/>
                <a:gd name="connsiteY29" fmla="*/ 3111399 h 6858000"/>
                <a:gd name="connsiteX30" fmla="*/ 433548 w 6156889"/>
                <a:gd name="connsiteY30" fmla="*/ 3170735 h 6858000"/>
                <a:gd name="connsiteX31" fmla="*/ 433548 w 6156889"/>
                <a:gd name="connsiteY31" fmla="*/ 3171477 h 6858000"/>
                <a:gd name="connsiteX32" fmla="*/ 323692 w 6156889"/>
                <a:gd name="connsiteY32" fmla="*/ 3552414 h 6858000"/>
                <a:gd name="connsiteX33" fmla="*/ 234768 w 6156889"/>
                <a:gd name="connsiteY33" fmla="*/ 4341877 h 6858000"/>
                <a:gd name="connsiteX34" fmla="*/ 273600 w 6156889"/>
                <a:gd name="connsiteY34" fmla="*/ 4733940 h 6858000"/>
                <a:gd name="connsiteX35" fmla="*/ 386489 w 6156889"/>
                <a:gd name="connsiteY35" fmla="*/ 5105974 h 6858000"/>
                <a:gd name="connsiteX36" fmla="*/ 413628 w 6156889"/>
                <a:gd name="connsiteY36" fmla="*/ 5168870 h 6858000"/>
                <a:gd name="connsiteX37" fmla="*/ 425176 w 6156889"/>
                <a:gd name="connsiteY37" fmla="*/ 5194384 h 6858000"/>
                <a:gd name="connsiteX38" fmla="*/ 435570 w 6156889"/>
                <a:gd name="connsiteY38" fmla="*/ 5215745 h 6858000"/>
                <a:gd name="connsiteX39" fmla="*/ 468194 w 6156889"/>
                <a:gd name="connsiteY39" fmla="*/ 5280867 h 6858000"/>
                <a:gd name="connsiteX40" fmla="*/ 564915 w 6156889"/>
                <a:gd name="connsiteY40" fmla="*/ 5450715 h 6858000"/>
                <a:gd name="connsiteX41" fmla="*/ 672174 w 6156889"/>
                <a:gd name="connsiteY41" fmla="*/ 5615521 h 6858000"/>
                <a:gd name="connsiteX42" fmla="*/ 787660 w 6156889"/>
                <a:gd name="connsiteY42" fmla="*/ 5777360 h 6858000"/>
                <a:gd name="connsiteX43" fmla="*/ 933894 w 6156889"/>
                <a:gd name="connsiteY43" fmla="*/ 5971536 h 6858000"/>
                <a:gd name="connsiteX44" fmla="*/ 1030614 w 6156889"/>
                <a:gd name="connsiteY44" fmla="*/ 6098961 h 6858000"/>
                <a:gd name="connsiteX45" fmla="*/ 1152885 w 6156889"/>
                <a:gd name="connsiteY45" fmla="*/ 6263172 h 6858000"/>
                <a:gd name="connsiteX46" fmla="*/ 1215248 w 6156889"/>
                <a:gd name="connsiteY46" fmla="*/ 6350397 h 6858000"/>
                <a:gd name="connsiteX47" fmla="*/ 1271259 w 6156889"/>
                <a:gd name="connsiteY47" fmla="*/ 6428720 h 6858000"/>
                <a:gd name="connsiteX48" fmla="*/ 1369279 w 6156889"/>
                <a:gd name="connsiteY48" fmla="*/ 6561483 h 6858000"/>
                <a:gd name="connsiteX49" fmla="*/ 1388190 w 6156889"/>
                <a:gd name="connsiteY49" fmla="*/ 6586701 h 6858000"/>
                <a:gd name="connsiteX50" fmla="*/ 1397717 w 6156889"/>
                <a:gd name="connsiteY50" fmla="*/ 6598865 h 6858000"/>
                <a:gd name="connsiteX51" fmla="*/ 1510605 w 6156889"/>
                <a:gd name="connsiteY51" fmla="*/ 6739342 h 6858000"/>
                <a:gd name="connsiteX52" fmla="*/ 1613307 w 6156889"/>
                <a:gd name="connsiteY52" fmla="*/ 6858000 h 6858000"/>
                <a:gd name="connsiteX53" fmla="*/ 916995 w 6156889"/>
                <a:gd name="connsiteY53" fmla="*/ 6858000 h 6858000"/>
                <a:gd name="connsiteX54" fmla="*/ 818055 w 6156889"/>
                <a:gd name="connsiteY54" fmla="*/ 6724213 h 6858000"/>
                <a:gd name="connsiteX55" fmla="*/ 590467 w 6156889"/>
                <a:gd name="connsiteY55" fmla="*/ 6365824 h 6858000"/>
                <a:gd name="connsiteX56" fmla="*/ 1 w 6156889"/>
                <a:gd name="connsiteY56" fmla="*/ 4123180 h 6858000"/>
                <a:gd name="connsiteX57" fmla="*/ 2644788 w 6156889"/>
                <a:gd name="connsiteY57" fmla="*/ 2137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156889" h="6858000">
                  <a:moveTo>
                    <a:pt x="2697511" y="0"/>
                  </a:moveTo>
                  <a:lnTo>
                    <a:pt x="6012777" y="0"/>
                  </a:lnTo>
                  <a:lnTo>
                    <a:pt x="6130331" y="54136"/>
                  </a:lnTo>
                  <a:lnTo>
                    <a:pt x="6156889" y="68258"/>
                  </a:lnTo>
                  <a:lnTo>
                    <a:pt x="6156889" y="430986"/>
                  </a:lnTo>
                  <a:lnTo>
                    <a:pt x="5996798" y="361212"/>
                  </a:lnTo>
                  <a:cubicBezTo>
                    <a:pt x="5879619" y="314469"/>
                    <a:pt x="5759632" y="275159"/>
                    <a:pt x="5637513" y="243549"/>
                  </a:cubicBezTo>
                  <a:cubicBezTo>
                    <a:pt x="5516267" y="211953"/>
                    <a:pt x="5393420" y="187194"/>
                    <a:pt x="5269544" y="169380"/>
                  </a:cubicBezTo>
                  <a:cubicBezTo>
                    <a:pt x="5146509" y="151850"/>
                    <a:pt x="5022677" y="140710"/>
                    <a:pt x="4898545" y="136002"/>
                  </a:cubicBezTo>
                  <a:cubicBezTo>
                    <a:pt x="4844843" y="133778"/>
                    <a:pt x="4790421" y="132591"/>
                    <a:pt x="4736575" y="132591"/>
                  </a:cubicBezTo>
                  <a:cubicBezTo>
                    <a:pt x="4541085" y="132750"/>
                    <a:pt x="4345869" y="147625"/>
                    <a:pt x="4152501" y="177093"/>
                  </a:cubicBezTo>
                  <a:cubicBezTo>
                    <a:pt x="4025611" y="197711"/>
                    <a:pt x="3902184" y="222484"/>
                    <a:pt x="3785688" y="251263"/>
                  </a:cubicBezTo>
                  <a:cubicBezTo>
                    <a:pt x="3659662" y="282414"/>
                    <a:pt x="3538548" y="318163"/>
                    <a:pt x="3424793" y="356583"/>
                  </a:cubicBezTo>
                  <a:cubicBezTo>
                    <a:pt x="3306130" y="396636"/>
                    <a:pt x="3188333" y="441582"/>
                    <a:pt x="3073425" y="490979"/>
                  </a:cubicBezTo>
                  <a:cubicBezTo>
                    <a:pt x="2958516" y="540376"/>
                    <a:pt x="2843751" y="595114"/>
                    <a:pt x="2732162" y="653411"/>
                  </a:cubicBezTo>
                  <a:cubicBezTo>
                    <a:pt x="2507123" y="771357"/>
                    <a:pt x="2290398" y="905336"/>
                    <a:pt x="2083562" y="1054373"/>
                  </a:cubicBezTo>
                  <a:cubicBezTo>
                    <a:pt x="2041265" y="1085080"/>
                    <a:pt x="1985686" y="1125874"/>
                    <a:pt x="1930543" y="1169336"/>
                  </a:cubicBezTo>
                  <a:cubicBezTo>
                    <a:pt x="1909611" y="1185209"/>
                    <a:pt x="1888390" y="1202268"/>
                    <a:pt x="1867890" y="1218733"/>
                  </a:cubicBezTo>
                  <a:lnTo>
                    <a:pt x="1855187" y="1228968"/>
                  </a:lnTo>
                  <a:cubicBezTo>
                    <a:pt x="1828481" y="1249736"/>
                    <a:pt x="1803074" y="1271097"/>
                    <a:pt x="1781565" y="1289343"/>
                  </a:cubicBezTo>
                  <a:cubicBezTo>
                    <a:pt x="1674740" y="1379238"/>
                    <a:pt x="1581630" y="1463791"/>
                    <a:pt x="1495015" y="1547751"/>
                  </a:cubicBezTo>
                  <a:cubicBezTo>
                    <a:pt x="1309115" y="1727642"/>
                    <a:pt x="1138401" y="1923407"/>
                    <a:pt x="984708" y="2132951"/>
                  </a:cubicBezTo>
                  <a:cubicBezTo>
                    <a:pt x="906322" y="2240646"/>
                    <a:pt x="833132" y="2350417"/>
                    <a:pt x="767305" y="2459299"/>
                  </a:cubicBezTo>
                  <a:cubicBezTo>
                    <a:pt x="693682" y="2584350"/>
                    <a:pt x="633197" y="2697681"/>
                    <a:pt x="582382" y="2806859"/>
                  </a:cubicBezTo>
                  <a:cubicBezTo>
                    <a:pt x="567369" y="2837564"/>
                    <a:pt x="553511" y="2868864"/>
                    <a:pt x="541818" y="2895863"/>
                  </a:cubicBezTo>
                  <a:lnTo>
                    <a:pt x="521896" y="2940364"/>
                  </a:lnTo>
                  <a:lnTo>
                    <a:pt x="503130" y="2985756"/>
                  </a:lnTo>
                  <a:lnTo>
                    <a:pt x="500243" y="2992728"/>
                  </a:lnTo>
                  <a:cubicBezTo>
                    <a:pt x="488550" y="3021655"/>
                    <a:pt x="477433" y="3049097"/>
                    <a:pt x="467329" y="3077133"/>
                  </a:cubicBezTo>
                  <a:cubicBezTo>
                    <a:pt x="463143" y="3088555"/>
                    <a:pt x="458955" y="3099978"/>
                    <a:pt x="454626" y="3111399"/>
                  </a:cubicBezTo>
                  <a:cubicBezTo>
                    <a:pt x="447119" y="3132315"/>
                    <a:pt x="439900" y="3151302"/>
                    <a:pt x="433548" y="3170735"/>
                  </a:cubicBezTo>
                  <a:lnTo>
                    <a:pt x="433548" y="3171477"/>
                  </a:lnTo>
                  <a:cubicBezTo>
                    <a:pt x="389714" y="3296142"/>
                    <a:pt x="353032" y="3423342"/>
                    <a:pt x="323692" y="3552414"/>
                  </a:cubicBezTo>
                  <a:cubicBezTo>
                    <a:pt x="264660" y="3811192"/>
                    <a:pt x="234820" y="4076083"/>
                    <a:pt x="234768" y="4341877"/>
                  </a:cubicBezTo>
                  <a:cubicBezTo>
                    <a:pt x="235675" y="4473528"/>
                    <a:pt x="248676" y="4604795"/>
                    <a:pt x="273600" y="4733940"/>
                  </a:cubicBezTo>
                  <a:cubicBezTo>
                    <a:pt x="298849" y="4861570"/>
                    <a:pt x="336674" y="4986220"/>
                    <a:pt x="386489" y="5105974"/>
                  </a:cubicBezTo>
                  <a:cubicBezTo>
                    <a:pt x="394716" y="5126742"/>
                    <a:pt x="403955" y="5147213"/>
                    <a:pt x="413628" y="5168870"/>
                  </a:cubicBezTo>
                  <a:cubicBezTo>
                    <a:pt x="417526" y="5177327"/>
                    <a:pt x="421423" y="5185781"/>
                    <a:pt x="425176" y="5194384"/>
                  </a:cubicBezTo>
                  <a:lnTo>
                    <a:pt x="435570" y="5215745"/>
                  </a:lnTo>
                  <a:cubicBezTo>
                    <a:pt x="446542" y="5238442"/>
                    <a:pt x="456936" y="5259803"/>
                    <a:pt x="468194" y="5280867"/>
                  </a:cubicBezTo>
                  <a:cubicBezTo>
                    <a:pt x="494035" y="5332043"/>
                    <a:pt x="523773" y="5383816"/>
                    <a:pt x="564915" y="5450715"/>
                  </a:cubicBezTo>
                  <a:cubicBezTo>
                    <a:pt x="597108" y="5503526"/>
                    <a:pt x="631176" y="5554998"/>
                    <a:pt x="672174" y="5615521"/>
                  </a:cubicBezTo>
                  <a:cubicBezTo>
                    <a:pt x="710284" y="5671296"/>
                    <a:pt x="750127" y="5726035"/>
                    <a:pt x="787660" y="5777360"/>
                  </a:cubicBezTo>
                  <a:cubicBezTo>
                    <a:pt x="835442" y="5842333"/>
                    <a:pt x="885534" y="5908046"/>
                    <a:pt x="933894" y="5971536"/>
                  </a:cubicBezTo>
                  <a:cubicBezTo>
                    <a:pt x="965654" y="6013219"/>
                    <a:pt x="996978" y="6054311"/>
                    <a:pt x="1030614" y="6098961"/>
                  </a:cubicBezTo>
                  <a:cubicBezTo>
                    <a:pt x="1064250" y="6143611"/>
                    <a:pt x="1108567" y="6202502"/>
                    <a:pt x="1152885" y="6263172"/>
                  </a:cubicBezTo>
                  <a:cubicBezTo>
                    <a:pt x="1173816" y="6291949"/>
                    <a:pt x="1195904" y="6322954"/>
                    <a:pt x="1215248" y="6350397"/>
                  </a:cubicBezTo>
                  <a:cubicBezTo>
                    <a:pt x="1234593" y="6377839"/>
                    <a:pt x="1252925" y="6403651"/>
                    <a:pt x="1271259" y="6428720"/>
                  </a:cubicBezTo>
                  <a:cubicBezTo>
                    <a:pt x="1302873" y="6473517"/>
                    <a:pt x="1336653" y="6518317"/>
                    <a:pt x="1369279" y="6561483"/>
                  </a:cubicBezTo>
                  <a:lnTo>
                    <a:pt x="1388190" y="6586701"/>
                  </a:lnTo>
                  <a:lnTo>
                    <a:pt x="1397717" y="6598865"/>
                  </a:lnTo>
                  <a:cubicBezTo>
                    <a:pt x="1434238" y="6645443"/>
                    <a:pt x="1472061" y="6693653"/>
                    <a:pt x="1510605" y="6739342"/>
                  </a:cubicBezTo>
                  <a:lnTo>
                    <a:pt x="1613307" y="6858000"/>
                  </a:lnTo>
                  <a:lnTo>
                    <a:pt x="916995" y="6858000"/>
                  </a:lnTo>
                  <a:lnTo>
                    <a:pt x="818055" y="6724213"/>
                  </a:lnTo>
                  <a:cubicBezTo>
                    <a:pt x="736876" y="6608833"/>
                    <a:pt x="660902" y="6489255"/>
                    <a:pt x="590467" y="6365824"/>
                  </a:cubicBezTo>
                  <a:cubicBezTo>
                    <a:pt x="203909" y="5685167"/>
                    <a:pt x="149" y="4911263"/>
                    <a:pt x="1" y="4123180"/>
                  </a:cubicBezTo>
                  <a:cubicBezTo>
                    <a:pt x="-341" y="2279490"/>
                    <a:pt x="1090234" y="697390"/>
                    <a:pt x="2644788" y="2137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79" name="Freeform: Shape 78">
              <a:extLst>
                <a:ext uri="{FF2B5EF4-FFF2-40B4-BE49-F238E27FC236}">
                  <a16:creationId xmlns:a16="http://schemas.microsoft.com/office/drawing/2014/main" id="{7E71C69F-3D46-48FF-B803-2C3641CA33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70456" y="-12663"/>
              <a:ext cx="6421544" cy="6858000"/>
            </a:xfrm>
            <a:custGeom>
              <a:avLst/>
              <a:gdLst>
                <a:gd name="connsiteX0" fmla="*/ 6209767 w 6421544"/>
                <a:gd name="connsiteY0" fmla="*/ 0 h 6858000"/>
                <a:gd name="connsiteX1" fmla="*/ 6421544 w 6421544"/>
                <a:gd name="connsiteY1" fmla="*/ 0 h 6858000"/>
                <a:gd name="connsiteX2" fmla="*/ 6421544 w 6421544"/>
                <a:gd name="connsiteY2" fmla="*/ 85748 h 6858000"/>
                <a:gd name="connsiteX3" fmla="*/ 6399563 w 6421544"/>
                <a:gd name="connsiteY3" fmla="*/ 75695 h 6858000"/>
                <a:gd name="connsiteX4" fmla="*/ 0 w 6421544"/>
                <a:gd name="connsiteY4" fmla="*/ 0 h 6858000"/>
                <a:gd name="connsiteX5" fmla="*/ 3188107 w 6421544"/>
                <a:gd name="connsiteY5" fmla="*/ 0 h 6858000"/>
                <a:gd name="connsiteX6" fmla="*/ 2888485 w 6421544"/>
                <a:gd name="connsiteY6" fmla="*/ 124347 h 6858000"/>
                <a:gd name="connsiteX7" fmla="*/ 329300 w 6421544"/>
                <a:gd name="connsiteY7" fmla="*/ 4148123 h 6858000"/>
                <a:gd name="connsiteX8" fmla="*/ 1105238 w 6421544"/>
                <a:gd name="connsiteY8" fmla="*/ 6663148 h 6858000"/>
                <a:gd name="connsiteX9" fmla="*/ 1251097 w 6421544"/>
                <a:gd name="connsiteY9" fmla="*/ 6858000 h 6858000"/>
                <a:gd name="connsiteX10" fmla="*/ 0 w 6421544"/>
                <a:gd name="connsiteY10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421544" h="6858000">
                  <a:moveTo>
                    <a:pt x="6209767" y="0"/>
                  </a:moveTo>
                  <a:lnTo>
                    <a:pt x="6421544" y="0"/>
                  </a:lnTo>
                  <a:lnTo>
                    <a:pt x="6421544" y="85748"/>
                  </a:lnTo>
                  <a:lnTo>
                    <a:pt x="6399563" y="75695"/>
                  </a:lnTo>
                  <a:close/>
                  <a:moveTo>
                    <a:pt x="0" y="0"/>
                  </a:moveTo>
                  <a:lnTo>
                    <a:pt x="3188107" y="0"/>
                  </a:lnTo>
                  <a:lnTo>
                    <a:pt x="2888485" y="124347"/>
                  </a:lnTo>
                  <a:cubicBezTo>
                    <a:pt x="1378729" y="820423"/>
                    <a:pt x="329300" y="2360309"/>
                    <a:pt x="329300" y="4148123"/>
                  </a:cubicBezTo>
                  <a:cubicBezTo>
                    <a:pt x="329300" y="5082555"/>
                    <a:pt x="615984" y="5949257"/>
                    <a:pt x="1105238" y="6663148"/>
                  </a:cubicBezTo>
                  <a:lnTo>
                    <a:pt x="1251097" y="6858000"/>
                  </a:lnTo>
                  <a:lnTo>
                    <a:pt x="0" y="68580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363" name="TextBox 5">
            <a:extLst>
              <a:ext uri="{FF2B5EF4-FFF2-40B4-BE49-F238E27FC236}">
                <a16:creationId xmlns:a16="http://schemas.microsoft.com/office/drawing/2014/main" id="{BA4D879F-44E8-B248-9FD3-9E6C25FFC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3" y="2986088"/>
            <a:ext cx="2574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53D04A-2B26-B648-B906-7331DBF51546}"/>
              </a:ext>
            </a:extLst>
          </p:cNvPr>
          <p:cNvSpPr txBox="1"/>
          <p:nvPr/>
        </p:nvSpPr>
        <p:spPr>
          <a:xfrm>
            <a:off x="124397" y="1929831"/>
            <a:ext cx="6524759" cy="440120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Born &amp; raised in Canada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Masters Degree in Counseling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20 year career in the mental health field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Husband, Patrick and three kids….         	ages 5, 9, 11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Introduced to Shaklee in 2014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Used the products first, then started a business in 2017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Love the opportunity to approach mental health more holistically.</a:t>
            </a:r>
          </a:p>
        </p:txBody>
      </p:sp>
    </p:spTree>
    <p:extLst>
      <p:ext uri="{BB962C8B-B14F-4D97-AF65-F5344CB8AC3E}">
        <p14:creationId xmlns:p14="http://schemas.microsoft.com/office/powerpoint/2010/main" val="3808373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9AFC454B-A080-4D23-B177-6D5356C6E6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0522C2C-7B5C-48A7-A969-03941E5D2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9427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69476" y="220196"/>
            <a:ext cx="9422524" cy="6637806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6EE29F2-D77F-4BD0-A20B-334D316A1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58029" y="3334786"/>
            <a:ext cx="1942241" cy="188955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Arc 55">
            <a:extLst>
              <a:ext uri="{FF2B5EF4-FFF2-40B4-BE49-F238E27FC236}">
                <a16:creationId xmlns:a16="http://schemas.microsoft.com/office/drawing/2014/main" id="{22D09ED2-868F-42C6-866E-F92E0CEF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520172">
            <a:off x="1474479" y="1096414"/>
            <a:ext cx="2987899" cy="2987899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C65EF-A832-7A41-83D5-44884E0EF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939159"/>
            <a:ext cx="7644627" cy="275108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How can we manage the impact that this pandemic is having on our </a:t>
            </a:r>
            <a:r>
              <a:rPr lang="en-US" sz="51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stress</a:t>
            </a: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1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levels</a:t>
            </a:r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0A250C-D025-004A-AAEE-5CEA96101000}"/>
              </a:ext>
            </a:extLst>
          </p:cNvPr>
          <p:cNvSpPr txBox="1"/>
          <p:nvPr/>
        </p:nvSpPr>
        <p:spPr>
          <a:xfrm>
            <a:off x="7860913" y="5455101"/>
            <a:ext cx="42335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/>
              <a:t>It impacts everything from   our mood to our immunity!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6E39F1-7A9F-304E-B6AE-E23EA8B253CC}"/>
              </a:ext>
            </a:extLst>
          </p:cNvPr>
          <p:cNvSpPr txBox="1"/>
          <p:nvPr/>
        </p:nvSpPr>
        <p:spPr>
          <a:xfrm>
            <a:off x="1793451" y="3622454"/>
            <a:ext cx="17645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Key </a:t>
            </a:r>
          </a:p>
          <a:p>
            <a:pPr algn="ctr"/>
            <a:r>
              <a:rPr lang="en-US" sz="3200" dirty="0"/>
              <a:t>Concept</a:t>
            </a:r>
          </a:p>
        </p:txBody>
      </p:sp>
    </p:spTree>
    <p:extLst>
      <p:ext uri="{BB962C8B-B14F-4D97-AF65-F5344CB8AC3E}">
        <p14:creationId xmlns:p14="http://schemas.microsoft.com/office/powerpoint/2010/main" val="3560264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DA9DF8-6B28-3640-817B-1EF0EC66B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Is This Normal???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4B0901-077B-C44A-ADBB-85C8B3024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en-US" dirty="0"/>
              <a:t>Everyone….yes, EVERYONE, has been impacted negatively, in one way or another, by this situation.</a:t>
            </a:r>
          </a:p>
          <a:p>
            <a:r>
              <a:rPr lang="en-US" dirty="0"/>
              <a:t>SO MANY PEOPLE are struggling, and it is showing up in so many different ways.</a:t>
            </a:r>
          </a:p>
          <a:p>
            <a:r>
              <a:rPr lang="en-US" dirty="0"/>
              <a:t>And many people have also been really hard on themselves for struggling… which makes matters WORSE.  Feeling stressed and overwhelmed right now is NOT a sign of weakness!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5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D625B0-DA3A-0545-BE76-4763E13B3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Remember This…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48B7018-B406-43E0-BC03-21946478B9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6906370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6357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5FCE169-4276-4005-8C82-CCC9C80C4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461736"/>
            <a:ext cx="6675119" cy="1866293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B95EB6-800E-6E41-8BA8-4D67EB1A5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155" y="730155"/>
            <a:ext cx="6090743" cy="1422871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First Step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9951" y="467575"/>
            <a:ext cx="2148840" cy="1877811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3990" y="471340"/>
            <a:ext cx="2148840" cy="1856689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2476301"/>
            <a:ext cx="6675119" cy="3922777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E35BA-BAA2-A349-9C21-CD7B5DF72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384" y="2717021"/>
            <a:ext cx="6034514" cy="3410824"/>
          </a:xfrm>
        </p:spPr>
        <p:txBody>
          <a:bodyPr anchor="ctr">
            <a:normAutofit/>
          </a:bodyPr>
          <a:lstStyle/>
          <a:p>
            <a:r>
              <a:rPr lang="en-US" sz="2000"/>
              <a:t>The first step to managing our stress more effectively is to acknowledge it and be aware of it.</a:t>
            </a:r>
          </a:p>
          <a:p>
            <a:pPr marL="0" indent="0">
              <a:buNone/>
            </a:pPr>
            <a:endParaRPr lang="en-US" sz="2000"/>
          </a:p>
          <a:p>
            <a:r>
              <a:rPr lang="en-US" sz="2000"/>
              <a:t>Notice the symptoms.  Some are obvious, some are not.</a:t>
            </a:r>
          </a:p>
          <a:p>
            <a:pPr marL="0" indent="0">
              <a:buNone/>
            </a:pPr>
            <a:endParaRPr lang="en-US" sz="2000"/>
          </a:p>
          <a:p>
            <a:r>
              <a:rPr lang="en-US" sz="2000"/>
              <a:t>In order to do that, we need to understand our stress a little better…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1955DCA-E99D-4678-99DB-8075105C1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9951" y="2480956"/>
            <a:ext cx="4453128" cy="3922776"/>
          </a:xfrm>
          <a:prstGeom prst="rect">
            <a:avLst/>
          </a:prstGeom>
          <a:solidFill>
            <a:srgbClr val="7F7F7F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Light Bulb and Gear">
            <a:extLst>
              <a:ext uri="{FF2B5EF4-FFF2-40B4-BE49-F238E27FC236}">
                <a16:creationId xmlns:a16="http://schemas.microsoft.com/office/drawing/2014/main" id="{A2AF25DA-8C27-45D1-80CB-16F7600E0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60011" y="2697448"/>
            <a:ext cx="3493008" cy="349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76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25FCE169-4276-4005-8C82-CCC9C80C4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461736"/>
            <a:ext cx="6675119" cy="1866293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3BD3CD-F8A4-0B4A-901F-BBA7C8E10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155" y="730155"/>
            <a:ext cx="6090743" cy="142287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Stress and Your Brain 101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9951" y="467575"/>
            <a:ext cx="2148840" cy="1877811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86B68C-84BC-4A6E-99D1-EE87483C1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3990" y="471340"/>
            <a:ext cx="2148840" cy="1856689"/>
          </a:xfrm>
          <a:prstGeom prst="rect">
            <a:avLst/>
          </a:prstGeom>
          <a:solidFill>
            <a:srgbClr val="A5A5A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920" y="2476301"/>
            <a:ext cx="6675119" cy="3922777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1F53A-9921-AD48-85E4-5FDAD5113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384" y="2717021"/>
            <a:ext cx="6034514" cy="3410824"/>
          </a:xfrm>
        </p:spPr>
        <p:txBody>
          <a:bodyPr anchor="ctr">
            <a:normAutofit/>
          </a:bodyPr>
          <a:lstStyle/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Let’s understand what the stress response actually is:</a:t>
            </a:r>
          </a:p>
          <a:p>
            <a:pPr marL="0" indent="0">
              <a:buNone/>
            </a:pPr>
            <a:r>
              <a:rPr lang="en-US" sz="2000" dirty="0"/>
              <a:t>	- A neurological network also known as the 	 	  fight, flight or freeze response.</a:t>
            </a:r>
          </a:p>
          <a:p>
            <a:pPr marL="0" indent="0">
              <a:buNone/>
            </a:pPr>
            <a:r>
              <a:rPr lang="en-US" sz="2000" dirty="0"/>
              <a:t>	- Your brain’s best way of keeping you 	 	  safe!</a:t>
            </a:r>
          </a:p>
          <a:p>
            <a:pPr marL="0" indent="0">
              <a:buNone/>
            </a:pPr>
            <a:r>
              <a:rPr lang="en-US" sz="2000" dirty="0"/>
              <a:t>	- Powerful, instinctive, and packs a        	 	  full-body impact.</a:t>
            </a:r>
          </a:p>
          <a:p>
            <a:r>
              <a:rPr lang="en-US" sz="2000" dirty="0"/>
              <a:t>What does the Stress Response actually do??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1955DCA-E99D-4678-99DB-8075105C1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9951" y="2480956"/>
            <a:ext cx="4453128" cy="3922776"/>
          </a:xfrm>
          <a:prstGeom prst="rect">
            <a:avLst/>
          </a:prstGeom>
          <a:solidFill>
            <a:srgbClr val="7F7F7F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Brain">
            <a:extLst>
              <a:ext uri="{FF2B5EF4-FFF2-40B4-BE49-F238E27FC236}">
                <a16:creationId xmlns:a16="http://schemas.microsoft.com/office/drawing/2014/main" id="{9E4628B4-3B8A-44B3-B529-B6F4BFC7C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60011" y="2697448"/>
            <a:ext cx="3493008" cy="349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96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1E8FD0E8-174F-9541-9155-62B4E20FE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564" y="1715030"/>
            <a:ext cx="5816090" cy="39671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7069C7-8EB3-0542-9DA0-6D1F80BF33DC}"/>
              </a:ext>
            </a:extLst>
          </p:cNvPr>
          <p:cNvSpPr txBox="1"/>
          <p:nvPr/>
        </p:nvSpPr>
        <p:spPr>
          <a:xfrm>
            <a:off x="511728" y="2228671"/>
            <a:ext cx="3493092" cy="12003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How does stress show up?</a:t>
            </a:r>
          </a:p>
        </p:txBody>
      </p:sp>
    </p:spTree>
    <p:extLst>
      <p:ext uri="{BB962C8B-B14F-4D97-AF65-F5344CB8AC3E}">
        <p14:creationId xmlns:p14="http://schemas.microsoft.com/office/powerpoint/2010/main" val="2993075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978</Words>
  <Application>Microsoft Macintosh PowerPoint</Application>
  <PresentationFormat>Widescreen</PresentationFormat>
  <Paragraphs>197</Paragraphs>
  <Slides>29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Calibri</vt:lpstr>
      <vt:lpstr>Calibri Light</vt:lpstr>
      <vt:lpstr>Courier New</vt:lpstr>
      <vt:lpstr>Verlag</vt:lpstr>
      <vt:lpstr>Verlag Book</vt:lpstr>
      <vt:lpstr>Verlag Condensed Book</vt:lpstr>
      <vt:lpstr>Wingdings</vt:lpstr>
      <vt:lpstr>Office Theme</vt:lpstr>
      <vt:lpstr>1_Office Theme</vt:lpstr>
      <vt:lpstr>PowerPoint Presentation</vt:lpstr>
      <vt:lpstr> Pam’s Shaklee Story </vt:lpstr>
      <vt:lpstr>  Jessica’s Shaklee Story</vt:lpstr>
      <vt:lpstr>How can we manage the impact that this pandemic is having on our stress levels??</vt:lpstr>
      <vt:lpstr>Is This Normal???</vt:lpstr>
      <vt:lpstr>Remember This…</vt:lpstr>
      <vt:lpstr>First Step </vt:lpstr>
      <vt:lpstr>Stress and Your Brain 101</vt:lpstr>
      <vt:lpstr>PowerPoint Presentation</vt:lpstr>
      <vt:lpstr>Why is our Stress Response Exceptionally Challenging to Manage Right Now? </vt:lpstr>
      <vt:lpstr>How Can We Manage Our Stress?</vt:lpstr>
      <vt:lpstr>Top-Down</vt:lpstr>
      <vt:lpstr>Back-Front</vt:lpstr>
      <vt:lpstr>Bottom-Up</vt:lpstr>
      <vt:lpstr>PowerPoint Presentation</vt:lpstr>
      <vt:lpstr>What about the Microbiome?</vt:lpstr>
      <vt:lpstr>PowerPoint Presentation</vt:lpstr>
      <vt:lpstr>PowerPoint Presentation</vt:lpstr>
      <vt:lpstr>PowerPoint Presentation</vt:lpstr>
      <vt:lpstr>PowerPoint Presentation</vt:lpstr>
      <vt:lpstr>  Prove It Challenge Kits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Jessica’s Top 5 Recommendations</vt:lpstr>
      <vt:lpstr>Next Event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 Cary</dc:creator>
  <cp:lastModifiedBy>Pam Cary</cp:lastModifiedBy>
  <cp:revision>10</cp:revision>
  <dcterms:created xsi:type="dcterms:W3CDTF">2020-05-12T21:59:15Z</dcterms:created>
  <dcterms:modified xsi:type="dcterms:W3CDTF">2020-05-13T03:29:48Z</dcterms:modified>
</cp:coreProperties>
</file>