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9922BB-A010-E14F-94E7-63BDDA03E6F8}" type="datetimeFigureOut">
              <a:rPr lang="en-US" smtClean="0"/>
              <a:t>4/15/20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1D424C-0FAD-3948-AE20-3DAF1C214AA4}" type="slidenum">
              <a:rPr lang="en-US" smtClean="0"/>
              <a:t>‹#›</a:t>
            </a:fld>
            <a:endParaRPr lang="en-US"/>
          </a:p>
        </p:txBody>
      </p:sp>
    </p:spTree>
    <p:extLst>
      <p:ext uri="{BB962C8B-B14F-4D97-AF65-F5344CB8AC3E}">
        <p14:creationId xmlns:p14="http://schemas.microsoft.com/office/powerpoint/2010/main" val="1348936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2"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79" name="Shape 2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129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275910-A5BB-244D-8B96-908D843D3BBB}" type="datetimeFigureOut">
              <a:rPr lang="en-US" smtClean="0"/>
              <a:t>4/15/20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2433262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275910-A5BB-244D-8B96-908D843D3BBB}" type="datetimeFigureOut">
              <a:rPr lang="en-US" smtClean="0"/>
              <a:t>4/15/20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384900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275910-A5BB-244D-8B96-908D843D3BBB}" type="datetimeFigureOut">
              <a:rPr lang="en-US" smtClean="0"/>
              <a:t>4/15/20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1398096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Shape 15"/>
        <p:cNvGrpSpPr/>
        <p:nvPr/>
      </p:nvGrpSpPr>
      <p:grpSpPr>
        <a:xfrm>
          <a:off x="0" y="0"/>
          <a:ext cx="0" cy="0"/>
          <a:chOff x="0" y="0"/>
          <a:chExt cx="0" cy="0"/>
        </a:xfrm>
      </p:grpSpPr>
      <p:pic>
        <p:nvPicPr>
          <p:cNvPr id="16" name="Shape 16"/>
          <p:cNvPicPr preferRelativeResize="0"/>
          <p:nvPr/>
        </p:nvPicPr>
        <p:blipFill rotWithShape="1">
          <a:blip r:embed="rId2">
            <a:alphaModFix/>
          </a:blip>
          <a:srcRect/>
          <a:stretch/>
        </p:blipFill>
        <p:spPr>
          <a:xfrm>
            <a:off x="0" y="1"/>
            <a:ext cx="9144000" cy="6857999"/>
          </a:xfrm>
          <a:prstGeom prst="rect">
            <a:avLst/>
          </a:prstGeom>
          <a:noFill/>
          <a:ln>
            <a:noFill/>
          </a:ln>
        </p:spPr>
      </p:pic>
      <p:sp>
        <p:nvSpPr>
          <p:cNvPr id="17" name="Shape 17"/>
          <p:cNvSpPr txBox="1">
            <a:spLocks noGrp="1"/>
          </p:cNvSpPr>
          <p:nvPr>
            <p:ph type="body" idx="1"/>
          </p:nvPr>
        </p:nvSpPr>
        <p:spPr>
          <a:xfrm>
            <a:off x="457200" y="2480743"/>
            <a:ext cx="8229600" cy="3645429"/>
          </a:xfrm>
          <a:prstGeom prst="rect">
            <a:avLst/>
          </a:prstGeom>
          <a:noFill/>
          <a:ln>
            <a:noFill/>
          </a:ln>
        </p:spPr>
        <p:txBody>
          <a:bodyPr lIns="91425" tIns="91425" rIns="91425" bIns="91425" anchor="t" anchorCtr="0"/>
          <a:lstStyle>
            <a:lvl1pPr marL="342900" marR="0" lvl="0" indent="-215900" algn="l" rtl="0">
              <a:spcBef>
                <a:spcPts val="400"/>
              </a:spcBef>
              <a:buClr>
                <a:srgbClr val="6F6E6F"/>
              </a:buClr>
              <a:buSzPct val="100000"/>
              <a:buFont typeface="Arial"/>
              <a:buChar char="•"/>
              <a:defRPr sz="2000" b="0" i="0" u="none" strike="noStrike" cap="none">
                <a:solidFill>
                  <a:srgbClr val="6F6E6F"/>
                </a:solidFill>
                <a:latin typeface="Calibri"/>
                <a:ea typeface="Calibri"/>
                <a:cs typeface="Calibri"/>
                <a:sym typeface="Calibri"/>
              </a:defRPr>
            </a:lvl1pPr>
            <a:lvl2pPr marL="742950" marR="0" lvl="1" indent="-171450" algn="l" rtl="0">
              <a:spcBef>
                <a:spcPts val="360"/>
              </a:spcBef>
              <a:buClr>
                <a:srgbClr val="6F6E6F"/>
              </a:buClr>
              <a:buSzPct val="100000"/>
              <a:buFont typeface="Arial"/>
              <a:buChar char="•"/>
              <a:defRPr sz="1800" b="0" i="0" u="none" strike="noStrike" cap="none">
                <a:solidFill>
                  <a:srgbClr val="6F6E6F"/>
                </a:solidFill>
                <a:latin typeface="Calibri"/>
                <a:ea typeface="Calibri"/>
                <a:cs typeface="Calibri"/>
                <a:sym typeface="Calibri"/>
              </a:defRPr>
            </a:lvl2pPr>
            <a:lvl3pPr marL="1143000" marR="0" lvl="2" indent="-127000" algn="l" rtl="0">
              <a:spcBef>
                <a:spcPts val="320"/>
              </a:spcBef>
              <a:buClr>
                <a:srgbClr val="6F6E6F"/>
              </a:buClr>
              <a:buSzPct val="100000"/>
              <a:buFont typeface="Arial"/>
              <a:buChar char="•"/>
              <a:defRPr sz="1600" b="0" i="0" u="none" strike="noStrike" cap="none">
                <a:solidFill>
                  <a:srgbClr val="6F6E6F"/>
                </a:solidFill>
                <a:latin typeface="Calibri"/>
                <a:ea typeface="Calibri"/>
                <a:cs typeface="Calibri"/>
                <a:sym typeface="Calibri"/>
              </a:defRPr>
            </a:lvl3pPr>
            <a:lvl4pPr marL="1600200" marR="0" lvl="3" indent="-139700" algn="l" rtl="0">
              <a:spcBef>
                <a:spcPts val="280"/>
              </a:spcBef>
              <a:buClr>
                <a:srgbClr val="6F6E6F"/>
              </a:buClr>
              <a:buSzPct val="100000"/>
              <a:buFont typeface="Arial"/>
              <a:buChar char="•"/>
              <a:defRPr sz="1400" b="0" i="0" u="none" strike="noStrike" cap="none">
                <a:solidFill>
                  <a:srgbClr val="6F6E6F"/>
                </a:solidFill>
                <a:latin typeface="Calibri"/>
                <a:ea typeface="Calibri"/>
                <a:cs typeface="Calibri"/>
                <a:sym typeface="Calibri"/>
              </a:defRPr>
            </a:lvl4pPr>
            <a:lvl5pPr marL="2057400" marR="0" lvl="4" indent="-139700" algn="l" rtl="0">
              <a:spcBef>
                <a:spcPts val="280"/>
              </a:spcBef>
              <a:buClr>
                <a:srgbClr val="6F6E6F"/>
              </a:buClr>
              <a:buSzPct val="100000"/>
              <a:buFont typeface="Arial"/>
              <a:buChar char="•"/>
              <a:defRPr sz="1400" b="0" i="0" u="none" strike="noStrike" cap="none">
                <a:solidFill>
                  <a:srgbClr val="6F6E6F"/>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title"/>
          </p:nvPr>
        </p:nvSpPr>
        <p:spPr>
          <a:xfrm>
            <a:off x="457200" y="1083205"/>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extLst>
      <p:ext uri="{BB962C8B-B14F-4D97-AF65-F5344CB8AC3E}">
        <p14:creationId xmlns:p14="http://schemas.microsoft.com/office/powerpoint/2010/main" val="176677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275910-A5BB-244D-8B96-908D843D3BBB}" type="datetimeFigureOut">
              <a:rPr lang="en-US" smtClean="0"/>
              <a:t>4/15/20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321235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75910-A5BB-244D-8B96-908D843D3BBB}" type="datetimeFigureOut">
              <a:rPr lang="en-US" smtClean="0"/>
              <a:t>4/15/20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56069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275910-A5BB-244D-8B96-908D843D3BBB}" type="datetimeFigureOut">
              <a:rPr lang="en-US" smtClean="0"/>
              <a:t>4/15/20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209875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275910-A5BB-244D-8B96-908D843D3BBB}" type="datetimeFigureOut">
              <a:rPr lang="en-US" smtClean="0"/>
              <a:t>4/15/20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2362039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275910-A5BB-244D-8B96-908D843D3BBB}" type="datetimeFigureOut">
              <a:rPr lang="en-US" smtClean="0"/>
              <a:t>4/15/20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59236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75910-A5BB-244D-8B96-908D843D3BBB}" type="datetimeFigureOut">
              <a:rPr lang="en-US" smtClean="0"/>
              <a:t>4/15/20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149585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275910-A5BB-244D-8B96-908D843D3BBB}" type="datetimeFigureOut">
              <a:rPr lang="en-US" smtClean="0"/>
              <a:t>4/15/20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357557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275910-A5BB-244D-8B96-908D843D3BBB}" type="datetimeFigureOut">
              <a:rPr lang="en-US" smtClean="0"/>
              <a:t>4/15/20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72E40-21F7-0C4E-909D-054DB0B6548E}" type="slidenum">
              <a:rPr lang="en-US" smtClean="0"/>
              <a:t>‹#›</a:t>
            </a:fld>
            <a:endParaRPr lang="en-US"/>
          </a:p>
        </p:txBody>
      </p:sp>
    </p:spTree>
    <p:extLst>
      <p:ext uri="{BB962C8B-B14F-4D97-AF65-F5344CB8AC3E}">
        <p14:creationId xmlns:p14="http://schemas.microsoft.com/office/powerpoint/2010/main" val="135208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75910-A5BB-244D-8B96-908D843D3BBB}" type="datetimeFigureOut">
              <a:rPr lang="en-US" smtClean="0"/>
              <a:t>4/15/20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72E40-21F7-0C4E-909D-054DB0B6548E}" type="slidenum">
              <a:rPr lang="en-US" smtClean="0"/>
              <a:t>‹#›</a:t>
            </a:fld>
            <a:endParaRPr lang="en-US"/>
          </a:p>
        </p:txBody>
      </p:sp>
    </p:spTree>
    <p:extLst>
      <p:ext uri="{BB962C8B-B14F-4D97-AF65-F5344CB8AC3E}">
        <p14:creationId xmlns:p14="http://schemas.microsoft.com/office/powerpoint/2010/main" val="1702423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457200" y="2108210"/>
            <a:ext cx="8229600" cy="3645429"/>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1800" b="0" i="0" u="none" strike="noStrike" cap="none" dirty="0">
                <a:solidFill>
                  <a:schemeClr val="dk1"/>
                </a:solidFill>
                <a:sym typeface="Calibri"/>
              </a:rPr>
              <a:t>3.5 years ago I was nervous, scared and had no idea what the next few years would hold when I began a home business. I was worried I wouldn't have the time or the experience to grow a business. I was looking for something with flexibility and greater freedom for our family.</a:t>
            </a:r>
          </a:p>
          <a:p>
            <a:pPr marL="342900" marR="0" lvl="0" indent="-342900" algn="l" rtl="0">
              <a:spcBef>
                <a:spcPts val="320"/>
              </a:spcBef>
              <a:spcAft>
                <a:spcPts val="0"/>
              </a:spcAft>
              <a:buClr>
                <a:schemeClr val="dk1"/>
              </a:buClr>
              <a:buSzPct val="100000"/>
              <a:buFont typeface="Arial"/>
              <a:buChar char="•"/>
            </a:pPr>
            <a:r>
              <a:rPr lang="en-US" sz="1800" b="0" i="0" u="none" strike="noStrike" cap="none" dirty="0">
                <a:solidFill>
                  <a:schemeClr val="dk1"/>
                </a:solidFill>
                <a:sym typeface="Calibri"/>
              </a:rPr>
              <a:t>Fast Forward to now and I can tell you I am extremely thankful I gave it a try! The community of like-minded, encouraging, people is not something you find everyday. </a:t>
            </a:r>
          </a:p>
          <a:p>
            <a:pPr marL="342900" marR="0" lvl="0" indent="-342900" algn="l" rtl="0">
              <a:spcBef>
                <a:spcPts val="320"/>
              </a:spcBef>
              <a:buClr>
                <a:schemeClr val="dk1"/>
              </a:buClr>
              <a:buSzPct val="100000"/>
              <a:buFont typeface="Arial"/>
              <a:buChar char="•"/>
            </a:pPr>
            <a:r>
              <a:rPr lang="en-US" sz="1800" b="0" i="0" u="none" strike="noStrike" cap="none" dirty="0">
                <a:solidFill>
                  <a:schemeClr val="dk1"/>
                </a:solidFill>
                <a:sym typeface="Calibri"/>
              </a:rPr>
              <a:t>I am asked frequently what I do? Because of this I am hosting a </a:t>
            </a:r>
            <a:r>
              <a:rPr lang="en-US" sz="1800" dirty="0">
                <a:solidFill>
                  <a:schemeClr val="dk1"/>
                </a:solidFill>
              </a:rPr>
              <a:t>F</a:t>
            </a:r>
            <a:r>
              <a:rPr lang="en-US" sz="1800" b="0" i="0" u="none" strike="noStrike" cap="none" dirty="0">
                <a:solidFill>
                  <a:schemeClr val="dk1"/>
                </a:solidFill>
                <a:sym typeface="Calibri"/>
              </a:rPr>
              <a:t>acebook event to learn more about what Shaklee could do for you on Monday night. If you have ever been curious why we all love what we get to do come take a sneak peak on </a:t>
            </a:r>
            <a:r>
              <a:rPr lang="en-US" sz="1800" dirty="0">
                <a:solidFill>
                  <a:schemeClr val="dk1"/>
                </a:solidFill>
              </a:rPr>
              <a:t>F</a:t>
            </a:r>
            <a:r>
              <a:rPr lang="en-US" sz="1800" b="0" i="0" u="none" strike="noStrike" cap="none" dirty="0">
                <a:solidFill>
                  <a:schemeClr val="dk1"/>
                </a:solidFill>
                <a:sym typeface="Calibri"/>
              </a:rPr>
              <a:t>acebook!            </a:t>
            </a:r>
          </a:p>
        </p:txBody>
      </p:sp>
      <p:sp>
        <p:nvSpPr>
          <p:cNvPr id="282" name="Shape 282"/>
          <p:cNvSpPr txBox="1"/>
          <p:nvPr/>
        </p:nvSpPr>
        <p:spPr>
          <a:xfrm>
            <a:off x="643466" y="587021"/>
            <a:ext cx="6756400" cy="110799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2400" dirty="0">
                <a:solidFill>
                  <a:schemeClr val="dk1"/>
                </a:solidFill>
                <a:latin typeface="Calibri"/>
                <a:ea typeface="Calibri"/>
                <a:cs typeface="Calibri"/>
                <a:sym typeface="Calibri"/>
              </a:rPr>
              <a:t> Letter .. Or invitation						</a:t>
            </a:r>
          </a:p>
          <a:p>
            <a:pPr marL="0" marR="0" lvl="0" indent="0" algn="l" rtl="0">
              <a:spcBef>
                <a:spcPts val="0"/>
              </a:spcBef>
              <a:buSzPct val="25000"/>
              <a:buNone/>
            </a:pPr>
            <a:r>
              <a:rPr lang="en-US" sz="2400" dirty="0">
                <a:solidFill>
                  <a:schemeClr val="dk1"/>
                </a:solidFill>
                <a:latin typeface="Calibri"/>
                <a:ea typeface="Calibri"/>
                <a:cs typeface="Calibri"/>
                <a:sym typeface="Calibri"/>
              </a:rPr>
              <a:t> A Day in the Life of a Shaklee Distributor  </a:t>
            </a:r>
          </a:p>
        </p:txBody>
      </p:sp>
    </p:spTree>
    <p:extLst>
      <p:ext uri="{BB962C8B-B14F-4D97-AF65-F5344CB8AC3E}">
        <p14:creationId xmlns:p14="http://schemas.microsoft.com/office/powerpoint/2010/main" val="403857034"/>
      </p:ext>
    </p:extLst>
  </p:cSld>
  <p:clrMapOvr>
    <a:masterClrMapping/>
  </p:clrMapOvr>
  <p:transition spd="slow">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165</Words>
  <Application>Microsoft Macintosh PowerPoint</Application>
  <PresentationFormat>On-screen Show (4:3)</PresentationFormat>
  <Paragraphs>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Lagoni</dc:creator>
  <cp:lastModifiedBy>Chris Spell</cp:lastModifiedBy>
  <cp:revision>2</cp:revision>
  <dcterms:created xsi:type="dcterms:W3CDTF">2020-04-15T20:41:03Z</dcterms:created>
  <dcterms:modified xsi:type="dcterms:W3CDTF">2020-04-15T20:55:05Z</dcterms:modified>
</cp:coreProperties>
</file>